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17" r:id="rId3"/>
  </p:sldMasterIdLst>
  <p:notesMasterIdLst>
    <p:notesMasterId r:id="rId63"/>
  </p:notesMasterIdLst>
  <p:handoutMasterIdLst>
    <p:handoutMasterId r:id="rId64"/>
  </p:handoutMasterIdLst>
  <p:sldIdLst>
    <p:sldId id="2147328830" r:id="rId4"/>
    <p:sldId id="2147328906" r:id="rId5"/>
    <p:sldId id="409" r:id="rId6"/>
    <p:sldId id="2147328913" r:id="rId7"/>
    <p:sldId id="2147328873" r:id="rId8"/>
    <p:sldId id="2147328874" r:id="rId9"/>
    <p:sldId id="2147328904" r:id="rId10"/>
    <p:sldId id="2147328875" r:id="rId11"/>
    <p:sldId id="2147328854" r:id="rId12"/>
    <p:sldId id="2147328876" r:id="rId13"/>
    <p:sldId id="2147328878" r:id="rId14"/>
    <p:sldId id="2147328857" r:id="rId15"/>
    <p:sldId id="2147328858" r:id="rId16"/>
    <p:sldId id="2147328868" r:id="rId17"/>
    <p:sldId id="2147328865" r:id="rId18"/>
    <p:sldId id="2147328869" r:id="rId19"/>
    <p:sldId id="2147328870" r:id="rId20"/>
    <p:sldId id="2147328871" r:id="rId21"/>
    <p:sldId id="2147328879" r:id="rId22"/>
    <p:sldId id="2147328880" r:id="rId23"/>
    <p:sldId id="2147328866" r:id="rId24"/>
    <p:sldId id="2147328881" r:id="rId25"/>
    <p:sldId id="2147328882" r:id="rId26"/>
    <p:sldId id="2147328883" r:id="rId27"/>
    <p:sldId id="2147328884" r:id="rId28"/>
    <p:sldId id="2147328885" r:id="rId29"/>
    <p:sldId id="2147328886" r:id="rId30"/>
    <p:sldId id="2147328911" r:id="rId31"/>
    <p:sldId id="2147328867" r:id="rId32"/>
    <p:sldId id="2147328888" r:id="rId33"/>
    <p:sldId id="2147328896" r:id="rId34"/>
    <p:sldId id="2147328894" r:id="rId35"/>
    <p:sldId id="2147328895" r:id="rId36"/>
    <p:sldId id="2147328897" r:id="rId37"/>
    <p:sldId id="2147328890" r:id="rId38"/>
    <p:sldId id="2147328898" r:id="rId39"/>
    <p:sldId id="2147328899" r:id="rId40"/>
    <p:sldId id="2147328889" r:id="rId41"/>
    <p:sldId id="2147328891" r:id="rId42"/>
    <p:sldId id="2147328900" r:id="rId43"/>
    <p:sldId id="2147328901" r:id="rId44"/>
    <p:sldId id="2147328892" r:id="rId45"/>
    <p:sldId id="2147328893" r:id="rId46"/>
    <p:sldId id="2147328877" r:id="rId47"/>
    <p:sldId id="2147328915" r:id="rId48"/>
    <p:sldId id="2147328917" r:id="rId49"/>
    <p:sldId id="2147328916" r:id="rId50"/>
    <p:sldId id="2147328918" r:id="rId51"/>
    <p:sldId id="2147328921" r:id="rId52"/>
    <p:sldId id="2147328922" r:id="rId53"/>
    <p:sldId id="2147328919" r:id="rId54"/>
    <p:sldId id="2147328920" r:id="rId55"/>
    <p:sldId id="2147328923" r:id="rId56"/>
    <p:sldId id="2147328926" r:id="rId57"/>
    <p:sldId id="2147328927" r:id="rId58"/>
    <p:sldId id="2147328924" r:id="rId59"/>
    <p:sldId id="2147328925" r:id="rId60"/>
    <p:sldId id="2147328914" r:id="rId61"/>
    <p:sldId id="2147328842" r:id="rId62"/>
  </p:sldIdLst>
  <p:sldSz cx="9144000" cy="5143500" type="screen16x9"/>
  <p:notesSz cx="20104100" cy="11309350"/>
  <p:defaultTextStyle>
    <a:defPPr>
      <a:defRPr lang="en-US"/>
    </a:defPPr>
    <a:lvl1pPr marL="0" algn="l" defTabSz="415753" rtl="0" eaLnBrk="1" latinLnBrk="0" hangingPunct="1">
      <a:defRPr sz="819" kern="1200">
        <a:solidFill>
          <a:schemeClr val="tx1"/>
        </a:solidFill>
        <a:latin typeface="+mn-lt"/>
        <a:ea typeface="+mn-ea"/>
        <a:cs typeface="+mn-cs"/>
      </a:defRPr>
    </a:lvl1pPr>
    <a:lvl2pPr marL="207877" algn="l" defTabSz="415753" rtl="0" eaLnBrk="1" latinLnBrk="0" hangingPunct="1">
      <a:defRPr sz="819" kern="1200">
        <a:solidFill>
          <a:schemeClr val="tx1"/>
        </a:solidFill>
        <a:latin typeface="+mn-lt"/>
        <a:ea typeface="+mn-ea"/>
        <a:cs typeface="+mn-cs"/>
      </a:defRPr>
    </a:lvl2pPr>
    <a:lvl3pPr marL="415753" algn="l" defTabSz="415753" rtl="0" eaLnBrk="1" latinLnBrk="0" hangingPunct="1">
      <a:defRPr sz="819" kern="1200">
        <a:solidFill>
          <a:schemeClr val="tx1"/>
        </a:solidFill>
        <a:latin typeface="+mn-lt"/>
        <a:ea typeface="+mn-ea"/>
        <a:cs typeface="+mn-cs"/>
      </a:defRPr>
    </a:lvl3pPr>
    <a:lvl4pPr marL="623630" algn="l" defTabSz="415753" rtl="0" eaLnBrk="1" latinLnBrk="0" hangingPunct="1">
      <a:defRPr sz="819" kern="1200">
        <a:solidFill>
          <a:schemeClr val="tx1"/>
        </a:solidFill>
        <a:latin typeface="+mn-lt"/>
        <a:ea typeface="+mn-ea"/>
        <a:cs typeface="+mn-cs"/>
      </a:defRPr>
    </a:lvl4pPr>
    <a:lvl5pPr marL="831504" algn="l" defTabSz="415753" rtl="0" eaLnBrk="1" latinLnBrk="0" hangingPunct="1">
      <a:defRPr sz="819" kern="1200">
        <a:solidFill>
          <a:schemeClr val="tx1"/>
        </a:solidFill>
        <a:latin typeface="+mn-lt"/>
        <a:ea typeface="+mn-ea"/>
        <a:cs typeface="+mn-cs"/>
      </a:defRPr>
    </a:lvl5pPr>
    <a:lvl6pPr marL="1039381" algn="l" defTabSz="415753" rtl="0" eaLnBrk="1" latinLnBrk="0" hangingPunct="1">
      <a:defRPr sz="819" kern="1200">
        <a:solidFill>
          <a:schemeClr val="tx1"/>
        </a:solidFill>
        <a:latin typeface="+mn-lt"/>
        <a:ea typeface="+mn-ea"/>
        <a:cs typeface="+mn-cs"/>
      </a:defRPr>
    </a:lvl6pPr>
    <a:lvl7pPr marL="1247257" algn="l" defTabSz="415753" rtl="0" eaLnBrk="1" latinLnBrk="0" hangingPunct="1">
      <a:defRPr sz="819" kern="1200">
        <a:solidFill>
          <a:schemeClr val="tx1"/>
        </a:solidFill>
        <a:latin typeface="+mn-lt"/>
        <a:ea typeface="+mn-ea"/>
        <a:cs typeface="+mn-cs"/>
      </a:defRPr>
    </a:lvl7pPr>
    <a:lvl8pPr marL="1455134" algn="l" defTabSz="415753" rtl="0" eaLnBrk="1" latinLnBrk="0" hangingPunct="1">
      <a:defRPr sz="819" kern="1200">
        <a:solidFill>
          <a:schemeClr val="tx1"/>
        </a:solidFill>
        <a:latin typeface="+mn-lt"/>
        <a:ea typeface="+mn-ea"/>
        <a:cs typeface="+mn-cs"/>
      </a:defRPr>
    </a:lvl8pPr>
    <a:lvl9pPr marL="1663010" algn="l" defTabSz="415753" rtl="0" eaLnBrk="1" latinLnBrk="0" hangingPunct="1">
      <a:defRPr sz="819"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7BE8EAA-3274-4C6D-958B-A4BD0080DF76}">
          <p14:sldIdLst>
            <p14:sldId id="2147328830"/>
            <p14:sldId id="2147328906"/>
            <p14:sldId id="409"/>
            <p14:sldId id="2147328913"/>
            <p14:sldId id="2147328873"/>
            <p14:sldId id="2147328874"/>
            <p14:sldId id="2147328904"/>
            <p14:sldId id="2147328875"/>
            <p14:sldId id="2147328854"/>
            <p14:sldId id="2147328876"/>
            <p14:sldId id="2147328878"/>
            <p14:sldId id="2147328857"/>
            <p14:sldId id="2147328858"/>
            <p14:sldId id="2147328868"/>
            <p14:sldId id="2147328865"/>
            <p14:sldId id="2147328869"/>
            <p14:sldId id="2147328870"/>
            <p14:sldId id="2147328871"/>
            <p14:sldId id="2147328879"/>
            <p14:sldId id="2147328880"/>
            <p14:sldId id="2147328866"/>
            <p14:sldId id="2147328881"/>
            <p14:sldId id="2147328882"/>
            <p14:sldId id="2147328883"/>
            <p14:sldId id="2147328884"/>
            <p14:sldId id="2147328885"/>
            <p14:sldId id="2147328886"/>
            <p14:sldId id="2147328911"/>
            <p14:sldId id="2147328867"/>
            <p14:sldId id="2147328888"/>
            <p14:sldId id="2147328896"/>
            <p14:sldId id="2147328894"/>
            <p14:sldId id="2147328895"/>
            <p14:sldId id="2147328897"/>
            <p14:sldId id="2147328890"/>
            <p14:sldId id="2147328898"/>
            <p14:sldId id="2147328899"/>
            <p14:sldId id="2147328889"/>
            <p14:sldId id="2147328891"/>
            <p14:sldId id="2147328900"/>
            <p14:sldId id="2147328901"/>
            <p14:sldId id="2147328892"/>
            <p14:sldId id="2147328893"/>
            <p14:sldId id="2147328877"/>
            <p14:sldId id="2147328915"/>
            <p14:sldId id="2147328917"/>
            <p14:sldId id="2147328916"/>
            <p14:sldId id="2147328918"/>
            <p14:sldId id="2147328921"/>
            <p14:sldId id="2147328922"/>
            <p14:sldId id="2147328919"/>
            <p14:sldId id="2147328920"/>
            <p14:sldId id="2147328923"/>
            <p14:sldId id="2147328926"/>
            <p14:sldId id="2147328927"/>
            <p14:sldId id="2147328924"/>
            <p14:sldId id="2147328925"/>
            <p14:sldId id="2147328914"/>
            <p14:sldId id="2147328842"/>
          </p14:sldIdLst>
        </p14:section>
      </p14:sectionLst>
    </p:ext>
    <p:ext uri="{EFAFB233-063F-42B5-8137-9DF3F51BA10A}">
      <p15:sldGuideLst xmlns:p15="http://schemas.microsoft.com/office/powerpoint/2012/main">
        <p15:guide id="2" pos="975" userDrawn="1">
          <p15:clr>
            <a:srgbClr val="A4A3A4"/>
          </p15:clr>
        </p15:guide>
        <p15:guide id="3" orient="horz" pos="1620" userDrawn="1">
          <p15:clr>
            <a:srgbClr val="A4A3A4"/>
          </p15:clr>
        </p15:guide>
        <p15:guide id="4" orient="horz" pos="31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A1A7C10-3E64-8828-FE0A-9D4B3FB0A9C0}" name="Andrea Smith" initials="AS" userId="S::andrea.smith@gendigital.com::5f389df4-072f-46bf-95f4-cafd6cd6937d" providerId="AD"/>
  <p188:author id="{2AD75E4F-10FE-8A88-3517-43A3E253B3FA}" name="Chris Kontakis" initials="CK" userId="S::chris.kontakis@gendigital.com::f7ad4955-16e5-493c-a242-1792961b5c2f" providerId="AD"/>
  <p188:author id="{417FE653-6E3A-EA6C-05F1-FEFA85AF62F8}" name="Andrea Smith" initials="AS" userId="S::andrea.smith@nortonlifelock.com::5f389df4-072f-46bf-95f4-cafd6cd6937d" providerId="AD"/>
  <p188:author id="{F7481786-24DE-DD4E-8CF7-CA091BC5622C}" name="Yaqoob, Zakra (LDN-FUB)" initials="YZ(F" userId="S::zyaqoob@futurebrand.com::91607cf3-778c-4506-a656-290e190bb2c0" providerId="AD"/>
  <p188:author id="{CE462D91-F8B9-E013-613C-872C9EB50129}" name="Jess Monney" initials="JM" userId="S::jess.monney@gendigital.com::dfab3797-5579-4cdf-85c7-a208ff1cca6b" providerId="AD"/>
  <p188:author id="{2FBCFD9D-DD78-93DB-2A6B-A739E1B41439}" name="Elissa Shefrin" initials="ES" userId="S::elissa.shefrin@gendigital.com::197916bc-ea2d-4e53-8ab2-188a246b00e7" providerId="AD"/>
  <p188:author id="{6CE7C9AF-2EA6-DEBD-5B48-4CDD4B5EAC39}" name="Paul Downey" initials="PD" userId="d84984c2e608693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C6169"/>
    <a:srgbClr val="D1F0EF"/>
    <a:srgbClr val="DFD2FE"/>
    <a:srgbClr val="A4E0E0"/>
    <a:srgbClr val="A37EFC"/>
    <a:srgbClr val="7C8CFB"/>
    <a:srgbClr val="5C626A"/>
    <a:srgbClr val="2C2C2C"/>
    <a:srgbClr val="F2F2F2"/>
    <a:srgbClr val="D1D7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4A07FB-60AB-43A9-ADE7-29695CC9699B}" v="161" dt="2023-09-13T13:26:31.83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2" autoAdjust="0"/>
    <p:restoredTop sz="80392" autoAdjust="0"/>
  </p:normalViewPr>
  <p:slideViewPr>
    <p:cSldViewPr snapToGrid="0">
      <p:cViewPr varScale="1">
        <p:scale>
          <a:sx n="138" d="100"/>
          <a:sy n="138" d="100"/>
        </p:scale>
        <p:origin x="816" y="114"/>
      </p:cViewPr>
      <p:guideLst>
        <p:guide pos="975"/>
        <p:guide orient="horz" pos="1620"/>
        <p:guide orient="horz" pos="3128"/>
      </p:guideLst>
    </p:cSldViewPr>
  </p:slideViewPr>
  <p:outlineViewPr>
    <p:cViewPr>
      <p:scale>
        <a:sx n="33" d="100"/>
        <a:sy n="33" d="100"/>
      </p:scale>
      <p:origin x="0" y="-21102"/>
    </p:cViewPr>
  </p:outlin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4.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ěj Račinský" userId="003bb9c9-aad0-4ffd-a212-01ec7b187cdb" providerId="ADAL" clId="{CD4A07FB-60AB-43A9-ADE7-29695CC9699B}"/>
    <pc:docChg chg="undo redo custSel addSld delSld modSld sldOrd addSection delSection modSection modShowInfo">
      <pc:chgData name="Matěj Račinský" userId="003bb9c9-aad0-4ffd-a212-01ec7b187cdb" providerId="ADAL" clId="{CD4A07FB-60AB-43A9-ADE7-29695CC9699B}" dt="2023-09-13T13:50:27.188" v="8103" actId="20577"/>
      <pc:docMkLst>
        <pc:docMk/>
      </pc:docMkLst>
      <pc:sldChg chg="del">
        <pc:chgData name="Matěj Račinský" userId="003bb9c9-aad0-4ffd-a212-01ec7b187cdb" providerId="ADAL" clId="{CD4A07FB-60AB-43A9-ADE7-29695CC9699B}" dt="2023-09-12T14:14:11.361" v="6729" actId="47"/>
        <pc:sldMkLst>
          <pc:docMk/>
          <pc:sldMk cId="1051516529" sldId="300"/>
        </pc:sldMkLst>
      </pc:sldChg>
      <pc:sldChg chg="del">
        <pc:chgData name="Matěj Račinský" userId="003bb9c9-aad0-4ffd-a212-01ec7b187cdb" providerId="ADAL" clId="{CD4A07FB-60AB-43A9-ADE7-29695CC9699B}" dt="2023-09-12T14:14:11.361" v="6729" actId="47"/>
        <pc:sldMkLst>
          <pc:docMk/>
          <pc:sldMk cId="3385089931" sldId="311"/>
        </pc:sldMkLst>
      </pc:sldChg>
      <pc:sldChg chg="del">
        <pc:chgData name="Matěj Račinský" userId="003bb9c9-aad0-4ffd-a212-01ec7b187cdb" providerId="ADAL" clId="{CD4A07FB-60AB-43A9-ADE7-29695CC9699B}" dt="2023-09-12T14:14:11.361" v="6729" actId="47"/>
        <pc:sldMkLst>
          <pc:docMk/>
          <pc:sldMk cId="3189712833" sldId="314"/>
        </pc:sldMkLst>
      </pc:sldChg>
      <pc:sldChg chg="del">
        <pc:chgData name="Matěj Račinský" userId="003bb9c9-aad0-4ffd-a212-01ec7b187cdb" providerId="ADAL" clId="{CD4A07FB-60AB-43A9-ADE7-29695CC9699B}" dt="2023-09-12T14:14:11.361" v="6729" actId="47"/>
        <pc:sldMkLst>
          <pc:docMk/>
          <pc:sldMk cId="2875497232" sldId="316"/>
        </pc:sldMkLst>
      </pc:sldChg>
      <pc:sldChg chg="del">
        <pc:chgData name="Matěj Račinský" userId="003bb9c9-aad0-4ffd-a212-01ec7b187cdb" providerId="ADAL" clId="{CD4A07FB-60AB-43A9-ADE7-29695CC9699B}" dt="2023-09-12T14:14:11.361" v="6729" actId="47"/>
        <pc:sldMkLst>
          <pc:docMk/>
          <pc:sldMk cId="716850381" sldId="317"/>
        </pc:sldMkLst>
      </pc:sldChg>
      <pc:sldChg chg="del">
        <pc:chgData name="Matěj Račinský" userId="003bb9c9-aad0-4ffd-a212-01ec7b187cdb" providerId="ADAL" clId="{CD4A07FB-60AB-43A9-ADE7-29695CC9699B}" dt="2023-09-12T14:14:11.361" v="6729" actId="47"/>
        <pc:sldMkLst>
          <pc:docMk/>
          <pc:sldMk cId="3562518876" sldId="318"/>
        </pc:sldMkLst>
      </pc:sldChg>
      <pc:sldChg chg="del">
        <pc:chgData name="Matěj Račinský" userId="003bb9c9-aad0-4ffd-a212-01ec7b187cdb" providerId="ADAL" clId="{CD4A07FB-60AB-43A9-ADE7-29695CC9699B}" dt="2023-09-12T14:14:11.361" v="6729" actId="47"/>
        <pc:sldMkLst>
          <pc:docMk/>
          <pc:sldMk cId="2282663647" sldId="320"/>
        </pc:sldMkLst>
      </pc:sldChg>
      <pc:sldChg chg="del">
        <pc:chgData name="Matěj Račinský" userId="003bb9c9-aad0-4ffd-a212-01ec7b187cdb" providerId="ADAL" clId="{CD4A07FB-60AB-43A9-ADE7-29695CC9699B}" dt="2023-09-12T14:14:11.361" v="6729" actId="47"/>
        <pc:sldMkLst>
          <pc:docMk/>
          <pc:sldMk cId="33207588" sldId="321"/>
        </pc:sldMkLst>
      </pc:sldChg>
      <pc:sldChg chg="del">
        <pc:chgData name="Matěj Račinský" userId="003bb9c9-aad0-4ffd-a212-01ec7b187cdb" providerId="ADAL" clId="{CD4A07FB-60AB-43A9-ADE7-29695CC9699B}" dt="2023-09-12T14:14:11.361" v="6729" actId="47"/>
        <pc:sldMkLst>
          <pc:docMk/>
          <pc:sldMk cId="1342016144" sldId="322"/>
        </pc:sldMkLst>
      </pc:sldChg>
      <pc:sldChg chg="del">
        <pc:chgData name="Matěj Račinský" userId="003bb9c9-aad0-4ffd-a212-01ec7b187cdb" providerId="ADAL" clId="{CD4A07FB-60AB-43A9-ADE7-29695CC9699B}" dt="2023-09-12T14:14:11.361" v="6729" actId="47"/>
        <pc:sldMkLst>
          <pc:docMk/>
          <pc:sldMk cId="459710652" sldId="323"/>
        </pc:sldMkLst>
      </pc:sldChg>
      <pc:sldChg chg="del">
        <pc:chgData name="Matěj Račinský" userId="003bb9c9-aad0-4ffd-a212-01ec7b187cdb" providerId="ADAL" clId="{CD4A07FB-60AB-43A9-ADE7-29695CC9699B}" dt="2023-09-12T14:14:11.361" v="6729" actId="47"/>
        <pc:sldMkLst>
          <pc:docMk/>
          <pc:sldMk cId="3833832984" sldId="325"/>
        </pc:sldMkLst>
      </pc:sldChg>
      <pc:sldChg chg="del">
        <pc:chgData name="Matěj Račinský" userId="003bb9c9-aad0-4ffd-a212-01ec7b187cdb" providerId="ADAL" clId="{CD4A07FB-60AB-43A9-ADE7-29695CC9699B}" dt="2023-09-12T14:14:11.361" v="6729" actId="47"/>
        <pc:sldMkLst>
          <pc:docMk/>
          <pc:sldMk cId="2459961895" sldId="326"/>
        </pc:sldMkLst>
      </pc:sldChg>
      <pc:sldChg chg="del">
        <pc:chgData name="Matěj Račinský" userId="003bb9c9-aad0-4ffd-a212-01ec7b187cdb" providerId="ADAL" clId="{CD4A07FB-60AB-43A9-ADE7-29695CC9699B}" dt="2023-09-12T14:14:11.361" v="6729" actId="47"/>
        <pc:sldMkLst>
          <pc:docMk/>
          <pc:sldMk cId="3592214855" sldId="346"/>
        </pc:sldMkLst>
      </pc:sldChg>
      <pc:sldChg chg="del">
        <pc:chgData name="Matěj Račinský" userId="003bb9c9-aad0-4ffd-a212-01ec7b187cdb" providerId="ADAL" clId="{CD4A07FB-60AB-43A9-ADE7-29695CC9699B}" dt="2023-09-12T14:14:11.361" v="6729" actId="47"/>
        <pc:sldMkLst>
          <pc:docMk/>
          <pc:sldMk cId="1839527084" sldId="348"/>
        </pc:sldMkLst>
      </pc:sldChg>
      <pc:sldChg chg="del">
        <pc:chgData name="Matěj Račinský" userId="003bb9c9-aad0-4ffd-a212-01ec7b187cdb" providerId="ADAL" clId="{CD4A07FB-60AB-43A9-ADE7-29695CC9699B}" dt="2023-09-12T14:14:11.361" v="6729" actId="47"/>
        <pc:sldMkLst>
          <pc:docMk/>
          <pc:sldMk cId="977173081" sldId="349"/>
        </pc:sldMkLst>
      </pc:sldChg>
      <pc:sldChg chg="del">
        <pc:chgData name="Matěj Račinský" userId="003bb9c9-aad0-4ffd-a212-01ec7b187cdb" providerId="ADAL" clId="{CD4A07FB-60AB-43A9-ADE7-29695CC9699B}" dt="2023-09-12T14:14:11.361" v="6729" actId="47"/>
        <pc:sldMkLst>
          <pc:docMk/>
          <pc:sldMk cId="2340186113" sldId="375"/>
        </pc:sldMkLst>
      </pc:sldChg>
      <pc:sldChg chg="del">
        <pc:chgData name="Matěj Račinský" userId="003bb9c9-aad0-4ffd-a212-01ec7b187cdb" providerId="ADAL" clId="{CD4A07FB-60AB-43A9-ADE7-29695CC9699B}" dt="2023-09-12T14:14:11.361" v="6729" actId="47"/>
        <pc:sldMkLst>
          <pc:docMk/>
          <pc:sldMk cId="3023797890" sldId="398"/>
        </pc:sldMkLst>
      </pc:sldChg>
      <pc:sldChg chg="del">
        <pc:chgData name="Matěj Račinský" userId="003bb9c9-aad0-4ffd-a212-01ec7b187cdb" providerId="ADAL" clId="{CD4A07FB-60AB-43A9-ADE7-29695CC9699B}" dt="2023-09-12T14:14:11.361" v="6729" actId="47"/>
        <pc:sldMkLst>
          <pc:docMk/>
          <pc:sldMk cId="1232630477" sldId="399"/>
        </pc:sldMkLst>
      </pc:sldChg>
      <pc:sldChg chg="modSp mod modNotesTx">
        <pc:chgData name="Matěj Račinský" userId="003bb9c9-aad0-4ffd-a212-01ec7b187cdb" providerId="ADAL" clId="{CD4A07FB-60AB-43A9-ADE7-29695CC9699B}" dt="2023-09-10T20:18:31.204" v="3588" actId="20577"/>
        <pc:sldMkLst>
          <pc:docMk/>
          <pc:sldMk cId="2336926635" sldId="409"/>
        </pc:sldMkLst>
        <pc:spChg chg="mod">
          <ac:chgData name="Matěj Račinský" userId="003bb9c9-aad0-4ffd-a212-01ec7b187cdb" providerId="ADAL" clId="{CD4A07FB-60AB-43A9-ADE7-29695CC9699B}" dt="2023-09-10T20:18:31.204" v="3588" actId="20577"/>
          <ac:spMkLst>
            <pc:docMk/>
            <pc:sldMk cId="2336926635" sldId="409"/>
            <ac:spMk id="2" creationId="{2E9068B5-3548-BA2E-85DA-1DAB3E350E12}"/>
          </ac:spMkLst>
        </pc:spChg>
      </pc:sldChg>
      <pc:sldChg chg="del">
        <pc:chgData name="Matěj Račinský" userId="003bb9c9-aad0-4ffd-a212-01ec7b187cdb" providerId="ADAL" clId="{CD4A07FB-60AB-43A9-ADE7-29695CC9699B}" dt="2023-09-12T14:14:11.361" v="6729" actId="47"/>
        <pc:sldMkLst>
          <pc:docMk/>
          <pc:sldMk cId="2478320453" sldId="422"/>
        </pc:sldMkLst>
      </pc:sldChg>
      <pc:sldChg chg="del">
        <pc:chgData name="Matěj Račinský" userId="003bb9c9-aad0-4ffd-a212-01ec7b187cdb" providerId="ADAL" clId="{CD4A07FB-60AB-43A9-ADE7-29695CC9699B}" dt="2023-09-12T14:14:11.361" v="6729" actId="47"/>
        <pc:sldMkLst>
          <pc:docMk/>
          <pc:sldMk cId="3035291070" sldId="423"/>
        </pc:sldMkLst>
      </pc:sldChg>
      <pc:sldChg chg="del">
        <pc:chgData name="Matěj Račinský" userId="003bb9c9-aad0-4ffd-a212-01ec7b187cdb" providerId="ADAL" clId="{CD4A07FB-60AB-43A9-ADE7-29695CC9699B}" dt="2023-09-12T14:14:11.361" v="6729" actId="47"/>
        <pc:sldMkLst>
          <pc:docMk/>
          <pc:sldMk cId="291103529" sldId="427"/>
        </pc:sldMkLst>
      </pc:sldChg>
      <pc:sldChg chg="del">
        <pc:chgData name="Matěj Račinský" userId="003bb9c9-aad0-4ffd-a212-01ec7b187cdb" providerId="ADAL" clId="{CD4A07FB-60AB-43A9-ADE7-29695CC9699B}" dt="2023-09-12T14:14:11.361" v="6729" actId="47"/>
        <pc:sldMkLst>
          <pc:docMk/>
          <pc:sldMk cId="1110393616" sldId="428"/>
        </pc:sldMkLst>
      </pc:sldChg>
      <pc:sldChg chg="modSp mod modNotesTx">
        <pc:chgData name="Matěj Račinský" userId="003bb9c9-aad0-4ffd-a212-01ec7b187cdb" providerId="ADAL" clId="{CD4A07FB-60AB-43A9-ADE7-29695CC9699B}" dt="2023-09-13T13:50:27.188" v="8103" actId="20577"/>
        <pc:sldMkLst>
          <pc:docMk/>
          <pc:sldMk cId="200109025" sldId="2147328830"/>
        </pc:sldMkLst>
        <pc:spChg chg="mod">
          <ac:chgData name="Matěj Račinský" userId="003bb9c9-aad0-4ffd-a212-01ec7b187cdb" providerId="ADAL" clId="{CD4A07FB-60AB-43A9-ADE7-29695CC9699B}" dt="2023-09-13T13:50:27.188" v="8103" actId="20577"/>
          <ac:spMkLst>
            <pc:docMk/>
            <pc:sldMk cId="200109025" sldId="2147328830"/>
            <ac:spMk id="20" creationId="{7BCBF8F6-C61A-D3E3-2205-D1ECE3040EFB}"/>
          </ac:spMkLst>
        </pc:spChg>
      </pc:sldChg>
      <pc:sldChg chg="del">
        <pc:chgData name="Matěj Račinský" userId="003bb9c9-aad0-4ffd-a212-01ec7b187cdb" providerId="ADAL" clId="{CD4A07FB-60AB-43A9-ADE7-29695CC9699B}" dt="2023-09-12T14:14:27.505" v="6731" actId="47"/>
        <pc:sldMkLst>
          <pc:docMk/>
          <pc:sldMk cId="2213953973" sldId="2147328841"/>
        </pc:sldMkLst>
      </pc:sldChg>
      <pc:sldChg chg="ord">
        <pc:chgData name="Matěj Račinský" userId="003bb9c9-aad0-4ffd-a212-01ec7b187cdb" providerId="ADAL" clId="{CD4A07FB-60AB-43A9-ADE7-29695CC9699B}" dt="2023-09-12T14:14:30.197" v="6733"/>
        <pc:sldMkLst>
          <pc:docMk/>
          <pc:sldMk cId="2637361546" sldId="2147328842"/>
        </pc:sldMkLst>
      </pc:sldChg>
      <pc:sldChg chg="del">
        <pc:chgData name="Matěj Račinský" userId="003bb9c9-aad0-4ffd-a212-01ec7b187cdb" providerId="ADAL" clId="{CD4A07FB-60AB-43A9-ADE7-29695CC9699B}" dt="2023-09-12T14:14:11.361" v="6729" actId="47"/>
        <pc:sldMkLst>
          <pc:docMk/>
          <pc:sldMk cId="1469819010" sldId="2147328844"/>
        </pc:sldMkLst>
      </pc:sldChg>
      <pc:sldChg chg="del">
        <pc:chgData name="Matěj Račinský" userId="003bb9c9-aad0-4ffd-a212-01ec7b187cdb" providerId="ADAL" clId="{CD4A07FB-60AB-43A9-ADE7-29695CC9699B}" dt="2023-09-12T14:14:11.361" v="6729" actId="47"/>
        <pc:sldMkLst>
          <pc:docMk/>
          <pc:sldMk cId="882637621" sldId="2147328845"/>
        </pc:sldMkLst>
      </pc:sldChg>
      <pc:sldChg chg="del">
        <pc:chgData name="Matěj Račinský" userId="003bb9c9-aad0-4ffd-a212-01ec7b187cdb" providerId="ADAL" clId="{CD4A07FB-60AB-43A9-ADE7-29695CC9699B}" dt="2023-09-12T14:14:11.361" v="6729" actId="47"/>
        <pc:sldMkLst>
          <pc:docMk/>
          <pc:sldMk cId="1417441953" sldId="2147328846"/>
        </pc:sldMkLst>
      </pc:sldChg>
      <pc:sldChg chg="del">
        <pc:chgData name="Matěj Račinský" userId="003bb9c9-aad0-4ffd-a212-01ec7b187cdb" providerId="ADAL" clId="{CD4A07FB-60AB-43A9-ADE7-29695CC9699B}" dt="2023-09-12T14:14:11.361" v="6729" actId="47"/>
        <pc:sldMkLst>
          <pc:docMk/>
          <pc:sldMk cId="657811385" sldId="2147328847"/>
        </pc:sldMkLst>
      </pc:sldChg>
      <pc:sldChg chg="del">
        <pc:chgData name="Matěj Račinský" userId="003bb9c9-aad0-4ffd-a212-01ec7b187cdb" providerId="ADAL" clId="{CD4A07FB-60AB-43A9-ADE7-29695CC9699B}" dt="2023-09-12T14:14:11.361" v="6729" actId="47"/>
        <pc:sldMkLst>
          <pc:docMk/>
          <pc:sldMk cId="3362779062" sldId="2147328848"/>
        </pc:sldMkLst>
      </pc:sldChg>
      <pc:sldChg chg="del">
        <pc:chgData name="Matěj Račinský" userId="003bb9c9-aad0-4ffd-a212-01ec7b187cdb" providerId="ADAL" clId="{CD4A07FB-60AB-43A9-ADE7-29695CC9699B}" dt="2023-09-12T14:14:11.361" v="6729" actId="47"/>
        <pc:sldMkLst>
          <pc:docMk/>
          <pc:sldMk cId="2590524029" sldId="2147328849"/>
        </pc:sldMkLst>
      </pc:sldChg>
      <pc:sldChg chg="del">
        <pc:chgData name="Matěj Račinský" userId="003bb9c9-aad0-4ffd-a212-01ec7b187cdb" providerId="ADAL" clId="{CD4A07FB-60AB-43A9-ADE7-29695CC9699B}" dt="2023-09-12T14:14:11.361" v="6729" actId="47"/>
        <pc:sldMkLst>
          <pc:docMk/>
          <pc:sldMk cId="2719066110" sldId="2147328850"/>
        </pc:sldMkLst>
      </pc:sldChg>
      <pc:sldChg chg="del">
        <pc:chgData name="Matěj Račinský" userId="003bb9c9-aad0-4ffd-a212-01ec7b187cdb" providerId="ADAL" clId="{CD4A07FB-60AB-43A9-ADE7-29695CC9699B}" dt="2023-09-12T14:14:11.361" v="6729" actId="47"/>
        <pc:sldMkLst>
          <pc:docMk/>
          <pc:sldMk cId="739459999" sldId="2147328851"/>
        </pc:sldMkLst>
      </pc:sldChg>
      <pc:sldChg chg="del">
        <pc:chgData name="Matěj Račinský" userId="003bb9c9-aad0-4ffd-a212-01ec7b187cdb" providerId="ADAL" clId="{CD4A07FB-60AB-43A9-ADE7-29695CC9699B}" dt="2023-09-12T14:14:11.361" v="6729" actId="47"/>
        <pc:sldMkLst>
          <pc:docMk/>
          <pc:sldMk cId="3268271477" sldId="2147328852"/>
        </pc:sldMkLst>
      </pc:sldChg>
      <pc:sldChg chg="del">
        <pc:chgData name="Matěj Račinský" userId="003bb9c9-aad0-4ffd-a212-01ec7b187cdb" providerId="ADAL" clId="{CD4A07FB-60AB-43A9-ADE7-29695CC9699B}" dt="2023-09-12T14:14:11.361" v="6729" actId="47"/>
        <pc:sldMkLst>
          <pc:docMk/>
          <pc:sldMk cId="3939816656" sldId="2147328853"/>
        </pc:sldMkLst>
      </pc:sldChg>
      <pc:sldChg chg="del">
        <pc:chgData name="Matěj Račinský" userId="003bb9c9-aad0-4ffd-a212-01ec7b187cdb" providerId="ADAL" clId="{CD4A07FB-60AB-43A9-ADE7-29695CC9699B}" dt="2023-09-07T16:09:13.520" v="1410" actId="2696"/>
        <pc:sldMkLst>
          <pc:docMk/>
          <pc:sldMk cId="1887457579" sldId="2147328854"/>
        </pc:sldMkLst>
      </pc:sldChg>
      <pc:sldChg chg="modSp add mod modNotesTx">
        <pc:chgData name="Matěj Račinský" userId="003bb9c9-aad0-4ffd-a212-01ec7b187cdb" providerId="ADAL" clId="{CD4A07FB-60AB-43A9-ADE7-29695CC9699B}" dt="2023-09-10T20:36:59.071" v="4133" actId="14100"/>
        <pc:sldMkLst>
          <pc:docMk/>
          <pc:sldMk cId="2489874469" sldId="2147328854"/>
        </pc:sldMkLst>
        <pc:spChg chg="mod">
          <ac:chgData name="Matěj Račinský" userId="003bb9c9-aad0-4ffd-a212-01ec7b187cdb" providerId="ADAL" clId="{CD4A07FB-60AB-43A9-ADE7-29695CC9699B}" dt="2023-09-10T20:10:02.026" v="3348" actId="21"/>
          <ac:spMkLst>
            <pc:docMk/>
            <pc:sldMk cId="2489874469" sldId="2147328854"/>
            <ac:spMk id="2" creationId="{2E9068B5-3548-BA2E-85DA-1DAB3E350E12}"/>
          </ac:spMkLst>
        </pc:spChg>
        <pc:picChg chg="mod">
          <ac:chgData name="Matěj Račinský" userId="003bb9c9-aad0-4ffd-a212-01ec7b187cdb" providerId="ADAL" clId="{CD4A07FB-60AB-43A9-ADE7-29695CC9699B}" dt="2023-09-10T20:36:59.071" v="4133" actId="14100"/>
          <ac:picMkLst>
            <pc:docMk/>
            <pc:sldMk cId="2489874469" sldId="2147328854"/>
            <ac:picMk id="1026" creationId="{7A1D832A-AB7E-4949-B456-B9497CA9A0B7}"/>
          </ac:picMkLst>
        </pc:picChg>
      </pc:sldChg>
      <pc:sldChg chg="modSp mod modNotesTx">
        <pc:chgData name="Matěj Račinský" userId="003bb9c9-aad0-4ffd-a212-01ec7b187cdb" providerId="ADAL" clId="{CD4A07FB-60AB-43A9-ADE7-29695CC9699B}" dt="2023-09-12T16:55:40.271" v="6783" actId="1076"/>
        <pc:sldMkLst>
          <pc:docMk/>
          <pc:sldMk cId="2645160846" sldId="2147328857"/>
        </pc:sldMkLst>
        <pc:spChg chg="mod">
          <ac:chgData name="Matěj Račinský" userId="003bb9c9-aad0-4ffd-a212-01ec7b187cdb" providerId="ADAL" clId="{CD4A07FB-60AB-43A9-ADE7-29695CC9699B}" dt="2023-09-12T16:55:40.271" v="6783" actId="1076"/>
          <ac:spMkLst>
            <pc:docMk/>
            <pc:sldMk cId="2645160846" sldId="2147328857"/>
            <ac:spMk id="2" creationId="{2E9068B5-3548-BA2E-85DA-1DAB3E350E12}"/>
          </ac:spMkLst>
        </pc:spChg>
        <pc:graphicFrameChg chg="modGraphic">
          <ac:chgData name="Matěj Račinský" userId="003bb9c9-aad0-4ffd-a212-01ec7b187cdb" providerId="ADAL" clId="{CD4A07FB-60AB-43A9-ADE7-29695CC9699B}" dt="2023-09-12T16:55:35.457" v="6782" actId="2165"/>
          <ac:graphicFrameMkLst>
            <pc:docMk/>
            <pc:sldMk cId="2645160846" sldId="2147328857"/>
            <ac:graphicFrameMk id="7" creationId="{5A082957-C622-4E26-8A3B-B074F90EA58E}"/>
          </ac:graphicFrameMkLst>
        </pc:graphicFrameChg>
      </pc:sldChg>
      <pc:sldChg chg="mod modShow">
        <pc:chgData name="Matěj Račinský" userId="003bb9c9-aad0-4ffd-a212-01ec7b187cdb" providerId="ADAL" clId="{CD4A07FB-60AB-43A9-ADE7-29695CC9699B}" dt="2023-09-10T20:10:44.995" v="3354" actId="729"/>
        <pc:sldMkLst>
          <pc:docMk/>
          <pc:sldMk cId="3560284225" sldId="2147328858"/>
        </pc:sldMkLst>
      </pc:sldChg>
      <pc:sldChg chg="modSp mod modNotesTx">
        <pc:chgData name="Matěj Račinský" userId="003bb9c9-aad0-4ffd-a212-01ec7b187cdb" providerId="ADAL" clId="{CD4A07FB-60AB-43A9-ADE7-29695CC9699B}" dt="2023-09-10T20:13:53.963" v="3389" actId="20577"/>
        <pc:sldMkLst>
          <pc:docMk/>
          <pc:sldMk cId="1627367818" sldId="2147328865"/>
        </pc:sldMkLst>
        <pc:spChg chg="mod">
          <ac:chgData name="Matěj Račinský" userId="003bb9c9-aad0-4ffd-a212-01ec7b187cdb" providerId="ADAL" clId="{CD4A07FB-60AB-43A9-ADE7-29695CC9699B}" dt="2023-09-10T20:12:54.069" v="3373" actId="21"/>
          <ac:spMkLst>
            <pc:docMk/>
            <pc:sldMk cId="1627367818" sldId="2147328865"/>
            <ac:spMk id="2" creationId="{2E9068B5-3548-BA2E-85DA-1DAB3E350E12}"/>
          </ac:spMkLst>
        </pc:spChg>
        <pc:graphicFrameChg chg="modGraphic">
          <ac:chgData name="Matěj Račinský" userId="003bb9c9-aad0-4ffd-a212-01ec7b187cdb" providerId="ADAL" clId="{CD4A07FB-60AB-43A9-ADE7-29695CC9699B}" dt="2023-09-10T20:13:53.963" v="3389" actId="20577"/>
          <ac:graphicFrameMkLst>
            <pc:docMk/>
            <pc:sldMk cId="1627367818" sldId="2147328865"/>
            <ac:graphicFrameMk id="7" creationId="{CAF91555-A505-4AE8-8A8D-D99C632A7248}"/>
          </ac:graphicFrameMkLst>
        </pc:graphicFrameChg>
      </pc:sldChg>
      <pc:sldChg chg="modSp mod modNotesTx">
        <pc:chgData name="Matěj Račinský" userId="003bb9c9-aad0-4ffd-a212-01ec7b187cdb" providerId="ADAL" clId="{CD4A07FB-60AB-43A9-ADE7-29695CC9699B}" dt="2023-09-12T21:40:30.700" v="6807" actId="20577"/>
        <pc:sldMkLst>
          <pc:docMk/>
          <pc:sldMk cId="593106685" sldId="2147328866"/>
        </pc:sldMkLst>
        <pc:spChg chg="mod">
          <ac:chgData name="Matěj Račinský" userId="003bb9c9-aad0-4ffd-a212-01ec7b187cdb" providerId="ADAL" clId="{CD4A07FB-60AB-43A9-ADE7-29695CC9699B}" dt="2023-09-12T21:40:30.700" v="6807" actId="20577"/>
          <ac:spMkLst>
            <pc:docMk/>
            <pc:sldMk cId="593106685" sldId="2147328866"/>
            <ac:spMk id="2" creationId="{2E9068B5-3548-BA2E-85DA-1DAB3E350E12}"/>
          </ac:spMkLst>
        </pc:spChg>
      </pc:sldChg>
      <pc:sldChg chg="modSp mod modNotesTx">
        <pc:chgData name="Matěj Račinský" userId="003bb9c9-aad0-4ffd-a212-01ec7b187cdb" providerId="ADAL" clId="{CD4A07FB-60AB-43A9-ADE7-29695CC9699B}" dt="2023-09-13T13:31:50.488" v="8005" actId="20577"/>
        <pc:sldMkLst>
          <pc:docMk/>
          <pc:sldMk cId="2726556809" sldId="2147328867"/>
        </pc:sldMkLst>
        <pc:spChg chg="mod">
          <ac:chgData name="Matěj Račinský" userId="003bb9c9-aad0-4ffd-a212-01ec7b187cdb" providerId="ADAL" clId="{CD4A07FB-60AB-43A9-ADE7-29695CC9699B}" dt="2023-09-13T13:31:50.488" v="8005" actId="20577"/>
          <ac:spMkLst>
            <pc:docMk/>
            <pc:sldMk cId="2726556809" sldId="2147328867"/>
            <ac:spMk id="2" creationId="{2E9068B5-3548-BA2E-85DA-1DAB3E350E12}"/>
          </ac:spMkLst>
        </pc:spChg>
        <pc:picChg chg="mod">
          <ac:chgData name="Matěj Račinský" userId="003bb9c9-aad0-4ffd-a212-01ec7b187cdb" providerId="ADAL" clId="{CD4A07FB-60AB-43A9-ADE7-29695CC9699B}" dt="2023-09-10T20:23:47.274" v="4018" actId="14100"/>
          <ac:picMkLst>
            <pc:docMk/>
            <pc:sldMk cId="2726556809" sldId="2147328867"/>
            <ac:picMk id="1026" creationId="{3C4F3CA3-9CCF-438D-8788-6D5A5940B6F1}"/>
          </ac:picMkLst>
        </pc:picChg>
      </pc:sldChg>
      <pc:sldChg chg="modSp mod modNotesTx">
        <pc:chgData name="Matěj Račinský" userId="003bb9c9-aad0-4ffd-a212-01ec7b187cdb" providerId="ADAL" clId="{CD4A07FB-60AB-43A9-ADE7-29695CC9699B}" dt="2023-09-10T20:15:54.551" v="3419" actId="20577"/>
        <pc:sldMkLst>
          <pc:docMk/>
          <pc:sldMk cId="2188583750" sldId="2147328869"/>
        </pc:sldMkLst>
        <pc:spChg chg="mod">
          <ac:chgData name="Matěj Račinský" userId="003bb9c9-aad0-4ffd-a212-01ec7b187cdb" providerId="ADAL" clId="{CD4A07FB-60AB-43A9-ADE7-29695CC9699B}" dt="2023-09-10T20:15:54.551" v="3419" actId="20577"/>
          <ac:spMkLst>
            <pc:docMk/>
            <pc:sldMk cId="2188583750" sldId="2147328869"/>
            <ac:spMk id="2" creationId="{2E9068B5-3548-BA2E-85DA-1DAB3E350E12}"/>
          </ac:spMkLst>
        </pc:spChg>
      </pc:sldChg>
      <pc:sldChg chg="del">
        <pc:chgData name="Matěj Račinský" userId="003bb9c9-aad0-4ffd-a212-01ec7b187cdb" providerId="ADAL" clId="{CD4A07FB-60AB-43A9-ADE7-29695CC9699B}" dt="2023-09-12T14:14:26.655" v="6730" actId="47"/>
        <pc:sldMkLst>
          <pc:docMk/>
          <pc:sldMk cId="3802745158" sldId="2147328872"/>
        </pc:sldMkLst>
      </pc:sldChg>
      <pc:sldChg chg="modSp mod">
        <pc:chgData name="Matěj Račinský" userId="003bb9c9-aad0-4ffd-a212-01ec7b187cdb" providerId="ADAL" clId="{CD4A07FB-60AB-43A9-ADE7-29695CC9699B}" dt="2023-09-07T14:47:42.109" v="1" actId="20577"/>
        <pc:sldMkLst>
          <pc:docMk/>
          <pc:sldMk cId="3566585017" sldId="2147328873"/>
        </pc:sldMkLst>
        <pc:spChg chg="mod">
          <ac:chgData name="Matěj Račinský" userId="003bb9c9-aad0-4ffd-a212-01ec7b187cdb" providerId="ADAL" clId="{CD4A07FB-60AB-43A9-ADE7-29695CC9699B}" dt="2023-09-07T14:47:42.109" v="1" actId="20577"/>
          <ac:spMkLst>
            <pc:docMk/>
            <pc:sldMk cId="3566585017" sldId="2147328873"/>
            <ac:spMk id="2" creationId="{11AC3728-B78E-49ED-80D1-69CA285C201B}"/>
          </ac:spMkLst>
        </pc:spChg>
      </pc:sldChg>
      <pc:sldChg chg="modSp mod modNotesTx">
        <pc:chgData name="Matěj Račinský" userId="003bb9c9-aad0-4ffd-a212-01ec7b187cdb" providerId="ADAL" clId="{CD4A07FB-60AB-43A9-ADE7-29695CC9699B}" dt="2023-09-10T20:36:09.504" v="4130"/>
        <pc:sldMkLst>
          <pc:docMk/>
          <pc:sldMk cId="3197213541" sldId="2147328874"/>
        </pc:sldMkLst>
        <pc:spChg chg="mod">
          <ac:chgData name="Matěj Račinský" userId="003bb9c9-aad0-4ffd-a212-01ec7b187cdb" providerId="ADAL" clId="{CD4A07FB-60AB-43A9-ADE7-29695CC9699B}" dt="2023-09-10T20:36:06.987" v="4129" actId="21"/>
          <ac:spMkLst>
            <pc:docMk/>
            <pc:sldMk cId="3197213541" sldId="2147328874"/>
            <ac:spMk id="2" creationId="{7F250799-910D-4ABC-B6E5-96625EDCDA71}"/>
          </ac:spMkLst>
        </pc:spChg>
      </pc:sldChg>
      <pc:sldChg chg="addSp delSp modSp mod chgLayout modNotesTx">
        <pc:chgData name="Matěj Račinský" userId="003bb9c9-aad0-4ffd-a212-01ec7b187cdb" providerId="ADAL" clId="{CD4A07FB-60AB-43A9-ADE7-29695CC9699B}" dt="2023-09-10T20:36:35.391" v="4131" actId="113"/>
        <pc:sldMkLst>
          <pc:docMk/>
          <pc:sldMk cId="292740862" sldId="2147328875"/>
        </pc:sldMkLst>
        <pc:spChg chg="del mod">
          <ac:chgData name="Matěj Račinský" userId="003bb9c9-aad0-4ffd-a212-01ec7b187cdb" providerId="ADAL" clId="{CD4A07FB-60AB-43A9-ADE7-29695CC9699B}" dt="2023-09-07T15:05:42.384" v="481" actId="700"/>
          <ac:spMkLst>
            <pc:docMk/>
            <pc:sldMk cId="292740862" sldId="2147328875"/>
            <ac:spMk id="2" creationId="{EE52A4EC-8C57-4EEA-A9E3-4323828F68A0}"/>
          </ac:spMkLst>
        </pc:spChg>
        <pc:spChg chg="mod ord">
          <ac:chgData name="Matěj Račinský" userId="003bb9c9-aad0-4ffd-a212-01ec7b187cdb" providerId="ADAL" clId="{CD4A07FB-60AB-43A9-ADE7-29695CC9699B}" dt="2023-09-07T15:05:42.384" v="481" actId="700"/>
          <ac:spMkLst>
            <pc:docMk/>
            <pc:sldMk cId="292740862" sldId="2147328875"/>
            <ac:spMk id="3" creationId="{C1D77D8F-0E19-4D80-BDFC-D0CC67467BCC}"/>
          </ac:spMkLst>
        </pc:spChg>
        <pc:spChg chg="mod ord">
          <ac:chgData name="Matěj Račinský" userId="003bb9c9-aad0-4ffd-a212-01ec7b187cdb" providerId="ADAL" clId="{CD4A07FB-60AB-43A9-ADE7-29695CC9699B}" dt="2023-09-07T15:05:42.384" v="481" actId="700"/>
          <ac:spMkLst>
            <pc:docMk/>
            <pc:sldMk cId="292740862" sldId="2147328875"/>
            <ac:spMk id="4" creationId="{5D3B42D1-7E11-4F09-A278-EEC54BDDCBC0}"/>
          </ac:spMkLst>
        </pc:spChg>
        <pc:spChg chg="mod ord">
          <ac:chgData name="Matěj Račinský" userId="003bb9c9-aad0-4ffd-a212-01ec7b187cdb" providerId="ADAL" clId="{CD4A07FB-60AB-43A9-ADE7-29695CC9699B}" dt="2023-09-07T15:05:42.384" v="481" actId="700"/>
          <ac:spMkLst>
            <pc:docMk/>
            <pc:sldMk cId="292740862" sldId="2147328875"/>
            <ac:spMk id="5" creationId="{97C264AA-3732-419A-8133-2F9DDB59F095}"/>
          </ac:spMkLst>
        </pc:spChg>
        <pc:spChg chg="mod ord">
          <ac:chgData name="Matěj Račinský" userId="003bb9c9-aad0-4ffd-a212-01ec7b187cdb" providerId="ADAL" clId="{CD4A07FB-60AB-43A9-ADE7-29695CC9699B}" dt="2023-09-07T15:05:42.384" v="481" actId="700"/>
          <ac:spMkLst>
            <pc:docMk/>
            <pc:sldMk cId="292740862" sldId="2147328875"/>
            <ac:spMk id="6" creationId="{1DA895FD-B0B6-492C-8FCA-113BD3EB98B7}"/>
          </ac:spMkLst>
        </pc:spChg>
        <pc:spChg chg="add mod ord">
          <ac:chgData name="Matěj Račinský" userId="003bb9c9-aad0-4ffd-a212-01ec7b187cdb" providerId="ADAL" clId="{CD4A07FB-60AB-43A9-ADE7-29695CC9699B}" dt="2023-09-10T20:36:35.391" v="4131" actId="113"/>
          <ac:spMkLst>
            <pc:docMk/>
            <pc:sldMk cId="292740862" sldId="2147328875"/>
            <ac:spMk id="7" creationId="{DE0B0CC4-17C8-4E15-8EB9-7BA73C8B4FF8}"/>
          </ac:spMkLst>
        </pc:spChg>
      </pc:sldChg>
      <pc:sldChg chg="modSp mod ord">
        <pc:chgData name="Matěj Račinský" userId="003bb9c9-aad0-4ffd-a212-01ec7b187cdb" providerId="ADAL" clId="{CD4A07FB-60AB-43A9-ADE7-29695CC9699B}" dt="2023-09-13T13:33:37.805" v="8102" actId="20577"/>
        <pc:sldMkLst>
          <pc:docMk/>
          <pc:sldMk cId="730618266" sldId="2147328876"/>
        </pc:sldMkLst>
        <pc:spChg chg="mod">
          <ac:chgData name="Matěj Račinský" userId="003bb9c9-aad0-4ffd-a212-01ec7b187cdb" providerId="ADAL" clId="{CD4A07FB-60AB-43A9-ADE7-29695CC9699B}" dt="2023-09-13T13:33:37.805" v="8102" actId="20577"/>
          <ac:spMkLst>
            <pc:docMk/>
            <pc:sldMk cId="730618266" sldId="2147328876"/>
            <ac:spMk id="2" creationId="{35F9762A-DB3C-46C7-B0E2-C15628ECA3EE}"/>
          </ac:spMkLst>
        </pc:spChg>
        <pc:spChg chg="mod">
          <ac:chgData name="Matěj Račinský" userId="003bb9c9-aad0-4ffd-a212-01ec7b187cdb" providerId="ADAL" clId="{CD4A07FB-60AB-43A9-ADE7-29695CC9699B}" dt="2023-09-07T16:08:49.220" v="1375" actId="20577"/>
          <ac:spMkLst>
            <pc:docMk/>
            <pc:sldMk cId="730618266" sldId="2147328876"/>
            <ac:spMk id="3" creationId="{C0C19F0A-6859-4000-BDCE-B88734F89840}"/>
          </ac:spMkLst>
        </pc:spChg>
        <pc:spChg chg="mod">
          <ac:chgData name="Matěj Račinský" userId="003bb9c9-aad0-4ffd-a212-01ec7b187cdb" providerId="ADAL" clId="{CD4A07FB-60AB-43A9-ADE7-29695CC9699B}" dt="2023-09-07T16:08:59.957" v="1408" actId="20577"/>
          <ac:spMkLst>
            <pc:docMk/>
            <pc:sldMk cId="730618266" sldId="2147328876"/>
            <ac:spMk id="4" creationId="{453E5769-AC7E-4A52-A398-B03BBFCAA1EB}"/>
          </ac:spMkLst>
        </pc:spChg>
      </pc:sldChg>
      <pc:sldChg chg="modSp add mod">
        <pc:chgData name="Matěj Račinský" userId="003bb9c9-aad0-4ffd-a212-01ec7b187cdb" providerId="ADAL" clId="{CD4A07FB-60AB-43A9-ADE7-29695CC9699B}" dt="2023-09-12T13:30:29.290" v="5904" actId="20577"/>
        <pc:sldMkLst>
          <pc:docMk/>
          <pc:sldMk cId="131646069" sldId="2147328877"/>
        </pc:sldMkLst>
        <pc:spChg chg="mod">
          <ac:chgData name="Matěj Račinský" userId="003bb9c9-aad0-4ffd-a212-01ec7b187cdb" providerId="ADAL" clId="{CD4A07FB-60AB-43A9-ADE7-29695CC9699B}" dt="2023-09-12T13:30:29.290" v="5904" actId="20577"/>
          <ac:spMkLst>
            <pc:docMk/>
            <pc:sldMk cId="131646069" sldId="2147328877"/>
            <ac:spMk id="2" creationId="{59899A02-68BB-40D8-8037-3C31EC19D067}"/>
          </ac:spMkLst>
        </pc:spChg>
      </pc:sldChg>
      <pc:sldChg chg="del">
        <pc:chgData name="Matěj Račinský" userId="003bb9c9-aad0-4ffd-a212-01ec7b187cdb" providerId="ADAL" clId="{CD4A07FB-60AB-43A9-ADE7-29695CC9699B}" dt="2023-09-07T16:10:01.066" v="1415" actId="2696"/>
        <pc:sldMkLst>
          <pc:docMk/>
          <pc:sldMk cId="546231911" sldId="2147328877"/>
        </pc:sldMkLst>
      </pc:sldChg>
      <pc:sldChg chg="add del">
        <pc:chgData name="Matěj Račinský" userId="003bb9c9-aad0-4ffd-a212-01ec7b187cdb" providerId="ADAL" clId="{CD4A07FB-60AB-43A9-ADE7-29695CC9699B}" dt="2023-09-10T20:33:39.492" v="4085" actId="2696"/>
        <pc:sldMkLst>
          <pc:docMk/>
          <pc:sldMk cId="3009087111" sldId="2147328877"/>
        </pc:sldMkLst>
      </pc:sldChg>
      <pc:sldChg chg="addSp delSp modSp add mod">
        <pc:chgData name="Matěj Račinský" userId="003bb9c9-aad0-4ffd-a212-01ec7b187cdb" providerId="ADAL" clId="{CD4A07FB-60AB-43A9-ADE7-29695CC9699B}" dt="2023-09-10T19:43:21.700" v="2897" actId="1076"/>
        <pc:sldMkLst>
          <pc:docMk/>
          <pc:sldMk cId="1053330829" sldId="2147328878"/>
        </pc:sldMkLst>
        <pc:picChg chg="add mod">
          <ac:chgData name="Matěj Račinský" userId="003bb9c9-aad0-4ffd-a212-01ec7b187cdb" providerId="ADAL" clId="{CD4A07FB-60AB-43A9-ADE7-29695CC9699B}" dt="2023-09-10T19:43:18.846" v="2896" actId="14100"/>
          <ac:picMkLst>
            <pc:docMk/>
            <pc:sldMk cId="1053330829" sldId="2147328878"/>
            <ac:picMk id="5" creationId="{728D30B3-1F82-4C6D-9751-C4E9729D42D7}"/>
          </ac:picMkLst>
        </pc:picChg>
        <pc:picChg chg="del">
          <ac:chgData name="Matěj Račinský" userId="003bb9c9-aad0-4ffd-a212-01ec7b187cdb" providerId="ADAL" clId="{CD4A07FB-60AB-43A9-ADE7-29695CC9699B}" dt="2023-09-10T19:43:09.610" v="2893" actId="478"/>
          <ac:picMkLst>
            <pc:docMk/>
            <pc:sldMk cId="1053330829" sldId="2147328878"/>
            <ac:picMk id="20" creationId="{2B5D0681-523B-4224-9DF1-0932E4FA853A}"/>
          </ac:picMkLst>
        </pc:picChg>
        <pc:picChg chg="mod">
          <ac:chgData name="Matěj Račinský" userId="003bb9c9-aad0-4ffd-a212-01ec7b187cdb" providerId="ADAL" clId="{CD4A07FB-60AB-43A9-ADE7-29695CC9699B}" dt="2023-09-10T19:43:21.700" v="2897" actId="1076"/>
          <ac:picMkLst>
            <pc:docMk/>
            <pc:sldMk cId="1053330829" sldId="2147328878"/>
            <ac:picMk id="22" creationId="{8D8A89AD-D44B-4E40-868C-C079A2958C32}"/>
          </ac:picMkLst>
        </pc:picChg>
      </pc:sldChg>
      <pc:sldChg chg="del">
        <pc:chgData name="Matěj Račinský" userId="003bb9c9-aad0-4ffd-a212-01ec7b187cdb" providerId="ADAL" clId="{CD4A07FB-60AB-43A9-ADE7-29695CC9699B}" dt="2023-09-07T16:09:47.174" v="1412" actId="2696"/>
        <pc:sldMkLst>
          <pc:docMk/>
          <pc:sldMk cId="2718214830" sldId="2147328878"/>
        </pc:sldMkLst>
      </pc:sldChg>
      <pc:sldChg chg="modSp mod">
        <pc:chgData name="Matěj Račinský" userId="003bb9c9-aad0-4ffd-a212-01ec7b187cdb" providerId="ADAL" clId="{CD4A07FB-60AB-43A9-ADE7-29695CC9699B}" dt="2023-09-12T18:00:43.708" v="6800" actId="20577"/>
        <pc:sldMkLst>
          <pc:docMk/>
          <pc:sldMk cId="465432877" sldId="2147328880"/>
        </pc:sldMkLst>
        <pc:spChg chg="mod">
          <ac:chgData name="Matěj Račinský" userId="003bb9c9-aad0-4ffd-a212-01ec7b187cdb" providerId="ADAL" clId="{CD4A07FB-60AB-43A9-ADE7-29695CC9699B}" dt="2023-09-12T18:00:43.708" v="6800" actId="20577"/>
          <ac:spMkLst>
            <pc:docMk/>
            <pc:sldMk cId="465432877" sldId="2147328880"/>
            <ac:spMk id="2" creationId="{2E9068B5-3548-BA2E-85DA-1DAB3E350E12}"/>
          </ac:spMkLst>
        </pc:spChg>
        <pc:graphicFrameChg chg="mod modGraphic">
          <ac:chgData name="Matěj Račinský" userId="003bb9c9-aad0-4ffd-a212-01ec7b187cdb" providerId="ADAL" clId="{CD4A07FB-60AB-43A9-ADE7-29695CC9699B}" dt="2023-09-08T14:39:24.155" v="1722" actId="20577"/>
          <ac:graphicFrameMkLst>
            <pc:docMk/>
            <pc:sldMk cId="465432877" sldId="2147328880"/>
            <ac:graphicFrameMk id="7" creationId="{CAF91555-A505-4AE8-8A8D-D99C632A7248}"/>
          </ac:graphicFrameMkLst>
        </pc:graphicFrameChg>
      </pc:sldChg>
      <pc:sldChg chg="addSp delSp modSp mod modNotesTx">
        <pc:chgData name="Matěj Račinský" userId="003bb9c9-aad0-4ffd-a212-01ec7b187cdb" providerId="ADAL" clId="{CD4A07FB-60AB-43A9-ADE7-29695CC9699B}" dt="2023-09-10T20:18:19.767" v="3586" actId="20577"/>
        <pc:sldMkLst>
          <pc:docMk/>
          <pc:sldMk cId="3217746248" sldId="2147328881"/>
        </pc:sldMkLst>
        <pc:spChg chg="mod">
          <ac:chgData name="Matěj Račinský" userId="003bb9c9-aad0-4ffd-a212-01ec7b187cdb" providerId="ADAL" clId="{CD4A07FB-60AB-43A9-ADE7-29695CC9699B}" dt="2023-09-08T15:03:11.687" v="1795" actId="20577"/>
          <ac:spMkLst>
            <pc:docMk/>
            <pc:sldMk cId="3217746248" sldId="2147328881"/>
            <ac:spMk id="2" creationId="{2E9068B5-3548-BA2E-85DA-1DAB3E350E12}"/>
          </ac:spMkLst>
        </pc:spChg>
        <pc:picChg chg="add del mod">
          <ac:chgData name="Matěj Račinský" userId="003bb9c9-aad0-4ffd-a212-01ec7b187cdb" providerId="ADAL" clId="{CD4A07FB-60AB-43A9-ADE7-29695CC9699B}" dt="2023-09-08T15:06:39.914" v="1805" actId="22"/>
          <ac:picMkLst>
            <pc:docMk/>
            <pc:sldMk cId="3217746248" sldId="2147328881"/>
            <ac:picMk id="7" creationId="{EE4CBFFC-650C-4C3D-A6E7-C84525DCFACE}"/>
          </ac:picMkLst>
        </pc:picChg>
        <pc:picChg chg="mod modCrop">
          <ac:chgData name="Matěj Račinský" userId="003bb9c9-aad0-4ffd-a212-01ec7b187cdb" providerId="ADAL" clId="{CD4A07FB-60AB-43A9-ADE7-29695CC9699B}" dt="2023-09-08T15:03:44.814" v="1800" actId="732"/>
          <ac:picMkLst>
            <pc:docMk/>
            <pc:sldMk cId="3217746248" sldId="2147328881"/>
            <ac:picMk id="9" creationId="{31C3A7B4-DC68-4962-BC31-ACA15E78B39E}"/>
          </ac:picMkLst>
        </pc:picChg>
        <pc:picChg chg="add mod">
          <ac:chgData name="Matěj Račinský" userId="003bb9c9-aad0-4ffd-a212-01ec7b187cdb" providerId="ADAL" clId="{CD4A07FB-60AB-43A9-ADE7-29695CC9699B}" dt="2023-09-08T15:09:26.813" v="1811" actId="1076"/>
          <ac:picMkLst>
            <pc:docMk/>
            <pc:sldMk cId="3217746248" sldId="2147328881"/>
            <ac:picMk id="10" creationId="{24E18F7B-6ABF-452D-AA0D-404BC960CBA5}"/>
          </ac:picMkLst>
        </pc:picChg>
        <pc:picChg chg="add del">
          <ac:chgData name="Matěj Račinský" userId="003bb9c9-aad0-4ffd-a212-01ec7b187cdb" providerId="ADAL" clId="{CD4A07FB-60AB-43A9-ADE7-29695CC9699B}" dt="2023-09-08T15:09:14.646" v="1809" actId="478"/>
          <ac:picMkLst>
            <pc:docMk/>
            <pc:sldMk cId="3217746248" sldId="2147328881"/>
            <ac:picMk id="15" creationId="{22897AE9-7730-4036-A489-8A2C3ECE09DA}"/>
          </ac:picMkLst>
        </pc:picChg>
      </pc:sldChg>
      <pc:sldChg chg="mod modShow">
        <pc:chgData name="Matěj Račinský" userId="003bb9c9-aad0-4ffd-a212-01ec7b187cdb" providerId="ADAL" clId="{CD4A07FB-60AB-43A9-ADE7-29695CC9699B}" dt="2023-09-10T20:18:05.974" v="3525" actId="729"/>
        <pc:sldMkLst>
          <pc:docMk/>
          <pc:sldMk cId="1902314785" sldId="2147328882"/>
        </pc:sldMkLst>
      </pc:sldChg>
      <pc:sldChg chg="mod modShow">
        <pc:chgData name="Matěj Račinský" userId="003bb9c9-aad0-4ffd-a212-01ec7b187cdb" providerId="ADAL" clId="{CD4A07FB-60AB-43A9-ADE7-29695CC9699B}" dt="2023-09-10T20:20:56.092" v="3712" actId="729"/>
        <pc:sldMkLst>
          <pc:docMk/>
          <pc:sldMk cId="2262951499" sldId="2147328883"/>
        </pc:sldMkLst>
      </pc:sldChg>
      <pc:sldChg chg="mod modShow">
        <pc:chgData name="Matěj Račinský" userId="003bb9c9-aad0-4ffd-a212-01ec7b187cdb" providerId="ADAL" clId="{CD4A07FB-60AB-43A9-ADE7-29695CC9699B}" dt="2023-09-10T20:20:58.955" v="3713" actId="729"/>
        <pc:sldMkLst>
          <pc:docMk/>
          <pc:sldMk cId="3829442133" sldId="2147328884"/>
        </pc:sldMkLst>
      </pc:sldChg>
      <pc:sldChg chg="modSp mod modNotesTx">
        <pc:chgData name="Matěj Račinský" userId="003bb9c9-aad0-4ffd-a212-01ec7b187cdb" providerId="ADAL" clId="{CD4A07FB-60AB-43A9-ADE7-29695CC9699B}" dt="2023-09-10T20:21:50.302" v="3785"/>
        <pc:sldMkLst>
          <pc:docMk/>
          <pc:sldMk cId="493783390" sldId="2147328885"/>
        </pc:sldMkLst>
        <pc:spChg chg="mod">
          <ac:chgData name="Matěj Račinský" userId="003bb9c9-aad0-4ffd-a212-01ec7b187cdb" providerId="ADAL" clId="{CD4A07FB-60AB-43A9-ADE7-29695CC9699B}" dt="2023-09-10T20:21:48.473" v="3784" actId="21"/>
          <ac:spMkLst>
            <pc:docMk/>
            <pc:sldMk cId="493783390" sldId="2147328885"/>
            <ac:spMk id="2" creationId="{2E9068B5-3548-BA2E-85DA-1DAB3E350E12}"/>
          </ac:spMkLst>
        </pc:spChg>
      </pc:sldChg>
      <pc:sldChg chg="addSp delSp modSp mod">
        <pc:chgData name="Matěj Račinský" userId="003bb9c9-aad0-4ffd-a212-01ec7b187cdb" providerId="ADAL" clId="{CD4A07FB-60AB-43A9-ADE7-29695CC9699B}" dt="2023-09-13T13:05:11.662" v="7378" actId="1076"/>
        <pc:sldMkLst>
          <pc:docMk/>
          <pc:sldMk cId="1162399143" sldId="2147328886"/>
        </pc:sldMkLst>
        <pc:spChg chg="mod">
          <ac:chgData name="Matěj Račinský" userId="003bb9c9-aad0-4ffd-a212-01ec7b187cdb" providerId="ADAL" clId="{CD4A07FB-60AB-43A9-ADE7-29695CC9699B}" dt="2023-09-08T15:23:20.931" v="2561" actId="20577"/>
          <ac:spMkLst>
            <pc:docMk/>
            <pc:sldMk cId="1162399143" sldId="2147328886"/>
            <ac:spMk id="2" creationId="{2E9068B5-3548-BA2E-85DA-1DAB3E350E12}"/>
          </ac:spMkLst>
        </pc:spChg>
        <pc:spChg chg="mod">
          <ac:chgData name="Matěj Račinský" userId="003bb9c9-aad0-4ffd-a212-01ec7b187cdb" providerId="ADAL" clId="{CD4A07FB-60AB-43A9-ADE7-29695CC9699B}" dt="2023-09-08T15:15:10.646" v="2031" actId="20577"/>
          <ac:spMkLst>
            <pc:docMk/>
            <pc:sldMk cId="1162399143" sldId="2147328886"/>
            <ac:spMk id="3" creationId="{4D3A935A-DAE0-3BFB-8786-FA3E1EAA4BD1}"/>
          </ac:spMkLst>
        </pc:spChg>
        <pc:spChg chg="add mod">
          <ac:chgData name="Matěj Račinský" userId="003bb9c9-aad0-4ffd-a212-01ec7b187cdb" providerId="ADAL" clId="{CD4A07FB-60AB-43A9-ADE7-29695CC9699B}" dt="2023-09-08T15:23:11.491" v="2540" actId="1076"/>
          <ac:spMkLst>
            <pc:docMk/>
            <pc:sldMk cId="1162399143" sldId="2147328886"/>
            <ac:spMk id="9" creationId="{F5DE8FC9-9E6F-4352-B33D-38DA3CA6C770}"/>
          </ac:spMkLst>
        </pc:spChg>
        <pc:picChg chg="add mod modCrop">
          <ac:chgData name="Matěj Račinský" userId="003bb9c9-aad0-4ffd-a212-01ec7b187cdb" providerId="ADAL" clId="{CD4A07FB-60AB-43A9-ADE7-29695CC9699B}" dt="2023-09-08T15:21:35.343" v="2498" actId="1076"/>
          <ac:picMkLst>
            <pc:docMk/>
            <pc:sldMk cId="1162399143" sldId="2147328886"/>
            <ac:picMk id="7" creationId="{D8543407-26CC-4E4D-9D64-A845224E8560}"/>
          </ac:picMkLst>
        </pc:picChg>
        <pc:picChg chg="add mod modCrop">
          <ac:chgData name="Matěj Račinský" userId="003bb9c9-aad0-4ffd-a212-01ec7b187cdb" providerId="ADAL" clId="{CD4A07FB-60AB-43A9-ADE7-29695CC9699B}" dt="2023-09-13T13:05:11.662" v="7378" actId="1076"/>
          <ac:picMkLst>
            <pc:docMk/>
            <pc:sldMk cId="1162399143" sldId="2147328886"/>
            <ac:picMk id="8" creationId="{7A6EA845-03C6-4ADF-BC72-C4A8C7F649FE}"/>
          </ac:picMkLst>
        </pc:picChg>
        <pc:picChg chg="del">
          <ac:chgData name="Matěj Račinský" userId="003bb9c9-aad0-4ffd-a212-01ec7b187cdb" providerId="ADAL" clId="{CD4A07FB-60AB-43A9-ADE7-29695CC9699B}" dt="2023-09-10T18:38:51.003" v="2563" actId="478"/>
          <ac:picMkLst>
            <pc:docMk/>
            <pc:sldMk cId="1162399143" sldId="2147328886"/>
            <ac:picMk id="8" creationId="{8C6339F0-BB4B-4374-BC1A-ABF71ACDA864}"/>
          </ac:picMkLst>
        </pc:picChg>
        <pc:picChg chg="add del mod">
          <ac:chgData name="Matěj Račinský" userId="003bb9c9-aad0-4ffd-a212-01ec7b187cdb" providerId="ADAL" clId="{CD4A07FB-60AB-43A9-ADE7-29695CC9699B}" dt="2023-09-10T18:39:26.729" v="2567" actId="478"/>
          <ac:picMkLst>
            <pc:docMk/>
            <pc:sldMk cId="1162399143" sldId="2147328886"/>
            <ac:picMk id="10" creationId="{3D788640-B6EF-4BBF-AB65-C9CCBBD350BF}"/>
          </ac:picMkLst>
        </pc:picChg>
        <pc:picChg chg="add del mod">
          <ac:chgData name="Matěj Račinský" userId="003bb9c9-aad0-4ffd-a212-01ec7b187cdb" providerId="ADAL" clId="{CD4A07FB-60AB-43A9-ADE7-29695CC9699B}" dt="2023-09-10T18:40:49.113" v="2602" actId="478"/>
          <ac:picMkLst>
            <pc:docMk/>
            <pc:sldMk cId="1162399143" sldId="2147328886"/>
            <ac:picMk id="12" creationId="{03734987-3003-4265-80D7-EC5290E18B21}"/>
          </ac:picMkLst>
        </pc:picChg>
        <pc:picChg chg="add del mod">
          <ac:chgData name="Matěj Račinský" userId="003bb9c9-aad0-4ffd-a212-01ec7b187cdb" providerId="ADAL" clId="{CD4A07FB-60AB-43A9-ADE7-29695CC9699B}" dt="2023-09-10T19:49:09.595" v="2898" actId="478"/>
          <ac:picMkLst>
            <pc:docMk/>
            <pc:sldMk cId="1162399143" sldId="2147328886"/>
            <ac:picMk id="14" creationId="{EE2D8D97-7C3F-4892-8C13-B2DDD37FA8FC}"/>
          </ac:picMkLst>
        </pc:picChg>
        <pc:picChg chg="add del mod modCrop">
          <ac:chgData name="Matěj Račinský" userId="003bb9c9-aad0-4ffd-a212-01ec7b187cdb" providerId="ADAL" clId="{CD4A07FB-60AB-43A9-ADE7-29695CC9699B}" dt="2023-09-13T13:05:00.670" v="7375" actId="478"/>
          <ac:picMkLst>
            <pc:docMk/>
            <pc:sldMk cId="1162399143" sldId="2147328886"/>
            <ac:picMk id="16" creationId="{A541F291-83C8-4B52-BCE9-9D7414FA14D2}"/>
          </ac:picMkLst>
        </pc:picChg>
      </pc:sldChg>
      <pc:sldChg chg="del">
        <pc:chgData name="Matěj Račinský" userId="003bb9c9-aad0-4ffd-a212-01ec7b187cdb" providerId="ADAL" clId="{CD4A07FB-60AB-43A9-ADE7-29695CC9699B}" dt="2023-09-10T20:33:53.862" v="4086" actId="47"/>
        <pc:sldMkLst>
          <pc:docMk/>
          <pc:sldMk cId="3076216803" sldId="2147328887"/>
        </pc:sldMkLst>
      </pc:sldChg>
      <pc:sldChg chg="addSp delSp modSp mod modShow">
        <pc:chgData name="Matěj Račinský" userId="003bb9c9-aad0-4ffd-a212-01ec7b187cdb" providerId="ADAL" clId="{CD4A07FB-60AB-43A9-ADE7-29695CC9699B}" dt="2023-09-12T13:35:50.326" v="5912" actId="1076"/>
        <pc:sldMkLst>
          <pc:docMk/>
          <pc:sldMk cId="1873525083" sldId="2147328888"/>
        </pc:sldMkLst>
        <pc:picChg chg="add mod">
          <ac:chgData name="Matěj Račinský" userId="003bb9c9-aad0-4ffd-a212-01ec7b187cdb" providerId="ADAL" clId="{CD4A07FB-60AB-43A9-ADE7-29695CC9699B}" dt="2023-09-12T13:35:50.326" v="5912" actId="1076"/>
          <ac:picMkLst>
            <pc:docMk/>
            <pc:sldMk cId="1873525083" sldId="2147328888"/>
            <ac:picMk id="7" creationId="{F984A90A-0B08-4962-852E-F3C1F155EE8E}"/>
          </ac:picMkLst>
        </pc:picChg>
        <pc:picChg chg="del">
          <ac:chgData name="Matěj Račinský" userId="003bb9c9-aad0-4ffd-a212-01ec7b187cdb" providerId="ADAL" clId="{CD4A07FB-60AB-43A9-ADE7-29695CC9699B}" dt="2023-09-12T13:35:47.558" v="5911" actId="478"/>
          <ac:picMkLst>
            <pc:docMk/>
            <pc:sldMk cId="1873525083" sldId="2147328888"/>
            <ac:picMk id="9" creationId="{146EE3F4-6D0F-4EA9-A6C1-9031578F4EE2}"/>
          </ac:picMkLst>
        </pc:picChg>
      </pc:sldChg>
      <pc:sldChg chg="addSp delSp modSp mod ord">
        <pc:chgData name="Matěj Račinský" userId="003bb9c9-aad0-4ffd-a212-01ec7b187cdb" providerId="ADAL" clId="{CD4A07FB-60AB-43A9-ADE7-29695CC9699B}" dt="2023-09-13T13:19:41.524" v="7637"/>
        <pc:sldMkLst>
          <pc:docMk/>
          <pc:sldMk cId="1982837123" sldId="2147328889"/>
        </pc:sldMkLst>
        <pc:picChg chg="del">
          <ac:chgData name="Matěj Račinský" userId="003bb9c9-aad0-4ffd-a212-01ec7b187cdb" providerId="ADAL" clId="{CD4A07FB-60AB-43A9-ADE7-29695CC9699B}" dt="2023-09-12T13:42:15.839" v="5926" actId="478"/>
          <ac:picMkLst>
            <pc:docMk/>
            <pc:sldMk cId="1982837123" sldId="2147328889"/>
            <ac:picMk id="7" creationId="{A7E7E038-F6E6-4E63-9C11-154370589DE1}"/>
          </ac:picMkLst>
        </pc:picChg>
        <pc:picChg chg="add mod">
          <ac:chgData name="Matěj Račinský" userId="003bb9c9-aad0-4ffd-a212-01ec7b187cdb" providerId="ADAL" clId="{CD4A07FB-60AB-43A9-ADE7-29695CC9699B}" dt="2023-09-12T13:42:19.753" v="5928" actId="27614"/>
          <ac:picMkLst>
            <pc:docMk/>
            <pc:sldMk cId="1982837123" sldId="2147328889"/>
            <ac:picMk id="8" creationId="{F271ED80-3D1E-41A4-8127-C1F5088DF4AD}"/>
          </ac:picMkLst>
        </pc:picChg>
      </pc:sldChg>
      <pc:sldChg chg="addSp delSp modSp mod modShow modNotesTx">
        <pc:chgData name="Matěj Račinský" userId="003bb9c9-aad0-4ffd-a212-01ec7b187cdb" providerId="ADAL" clId="{CD4A07FB-60AB-43A9-ADE7-29695CC9699B}" dt="2023-09-13T13:19:34.504" v="7635" actId="729"/>
        <pc:sldMkLst>
          <pc:docMk/>
          <pc:sldMk cId="3413457700" sldId="2147328890"/>
        </pc:sldMkLst>
        <pc:picChg chg="add mod">
          <ac:chgData name="Matěj Račinský" userId="003bb9c9-aad0-4ffd-a212-01ec7b187cdb" providerId="ADAL" clId="{CD4A07FB-60AB-43A9-ADE7-29695CC9699B}" dt="2023-09-12T13:43:29.598" v="5933" actId="962"/>
          <ac:picMkLst>
            <pc:docMk/>
            <pc:sldMk cId="3413457700" sldId="2147328890"/>
            <ac:picMk id="7" creationId="{EB156F65-6392-4FE7-9BFC-BF1979FAB7F2}"/>
          </ac:picMkLst>
        </pc:picChg>
        <pc:picChg chg="del">
          <ac:chgData name="Matěj Račinský" userId="003bb9c9-aad0-4ffd-a212-01ec7b187cdb" providerId="ADAL" clId="{CD4A07FB-60AB-43A9-ADE7-29695CC9699B}" dt="2023-09-12T13:43:18.312" v="5929" actId="478"/>
          <ac:picMkLst>
            <pc:docMk/>
            <pc:sldMk cId="3413457700" sldId="2147328890"/>
            <ac:picMk id="8" creationId="{75DF4665-FF36-42C2-96D8-A6E96A42C9E1}"/>
          </ac:picMkLst>
        </pc:picChg>
      </pc:sldChg>
      <pc:sldChg chg="addSp delSp modSp mod modShow">
        <pc:chgData name="Matěj Račinský" userId="003bb9c9-aad0-4ffd-a212-01ec7b187cdb" providerId="ADAL" clId="{CD4A07FB-60AB-43A9-ADE7-29695CC9699B}" dt="2023-09-13T13:30:32.738" v="7982" actId="729"/>
        <pc:sldMkLst>
          <pc:docMk/>
          <pc:sldMk cId="1010050576" sldId="2147328891"/>
        </pc:sldMkLst>
        <pc:spChg chg="add del">
          <ac:chgData name="Matěj Račinský" userId="003bb9c9-aad0-4ffd-a212-01ec7b187cdb" providerId="ADAL" clId="{CD4A07FB-60AB-43A9-ADE7-29695CC9699B}" dt="2023-09-12T13:50:20.936" v="5950" actId="478"/>
          <ac:spMkLst>
            <pc:docMk/>
            <pc:sldMk cId="1010050576" sldId="2147328891"/>
            <ac:spMk id="2" creationId="{2E9068B5-3548-BA2E-85DA-1DAB3E350E12}"/>
          </ac:spMkLst>
        </pc:spChg>
        <pc:spChg chg="add del mod">
          <ac:chgData name="Matěj Račinský" userId="003bb9c9-aad0-4ffd-a212-01ec7b187cdb" providerId="ADAL" clId="{CD4A07FB-60AB-43A9-ADE7-29695CC9699B}" dt="2023-09-12T13:50:24.058" v="5951" actId="20577"/>
          <ac:spMkLst>
            <pc:docMk/>
            <pc:sldMk cId="1010050576" sldId="2147328891"/>
            <ac:spMk id="3" creationId="{4D3A935A-DAE0-3BFB-8786-FA3E1EAA4BD1}"/>
          </ac:spMkLst>
        </pc:spChg>
        <pc:spChg chg="add del">
          <ac:chgData name="Matěj Račinský" userId="003bb9c9-aad0-4ffd-a212-01ec7b187cdb" providerId="ADAL" clId="{CD4A07FB-60AB-43A9-ADE7-29695CC9699B}" dt="2023-09-12T13:50:20.936" v="5950" actId="478"/>
          <ac:spMkLst>
            <pc:docMk/>
            <pc:sldMk cId="1010050576" sldId="2147328891"/>
            <ac:spMk id="4" creationId="{43CB94D0-364F-AD90-9007-4FDB9A32C9E4}"/>
          </ac:spMkLst>
        </pc:spChg>
        <pc:spChg chg="add del">
          <ac:chgData name="Matěj Račinský" userId="003bb9c9-aad0-4ffd-a212-01ec7b187cdb" providerId="ADAL" clId="{CD4A07FB-60AB-43A9-ADE7-29695CC9699B}" dt="2023-09-12T13:50:20.936" v="5950" actId="478"/>
          <ac:spMkLst>
            <pc:docMk/>
            <pc:sldMk cId="1010050576" sldId="2147328891"/>
            <ac:spMk id="6" creationId="{B8971A79-1676-61FA-37AC-BAA4BB212BEA}"/>
          </ac:spMkLst>
        </pc:spChg>
        <pc:spChg chg="add del mod">
          <ac:chgData name="Matěj Račinský" userId="003bb9c9-aad0-4ffd-a212-01ec7b187cdb" providerId="ADAL" clId="{CD4A07FB-60AB-43A9-ADE7-29695CC9699B}" dt="2023-09-12T13:50:20.936" v="5950" actId="478"/>
          <ac:spMkLst>
            <pc:docMk/>
            <pc:sldMk cId="1010050576" sldId="2147328891"/>
            <ac:spMk id="10" creationId="{BC1B6227-8D2D-4910-A6C1-EE2A9F8EC8F3}"/>
          </ac:spMkLst>
        </pc:spChg>
        <pc:picChg chg="add del mod">
          <ac:chgData name="Matěj Račinský" userId="003bb9c9-aad0-4ffd-a212-01ec7b187cdb" providerId="ADAL" clId="{CD4A07FB-60AB-43A9-ADE7-29695CC9699B}" dt="2023-09-12T13:50:29.488" v="5954" actId="1035"/>
          <ac:picMkLst>
            <pc:docMk/>
            <pc:sldMk cId="1010050576" sldId="2147328891"/>
            <ac:picMk id="7" creationId="{5E52D9AA-9D78-4058-A168-27013006318D}"/>
          </ac:picMkLst>
        </pc:picChg>
        <pc:picChg chg="add del">
          <ac:chgData name="Matěj Račinský" userId="003bb9c9-aad0-4ffd-a212-01ec7b187cdb" providerId="ADAL" clId="{CD4A07FB-60AB-43A9-ADE7-29695CC9699B}" dt="2023-09-12T13:50:11.778" v="5943" actId="478"/>
          <ac:picMkLst>
            <pc:docMk/>
            <pc:sldMk cId="1010050576" sldId="2147328891"/>
            <ac:picMk id="8" creationId="{29D88732-22A9-4546-B36E-761329E3D8B2}"/>
          </ac:picMkLst>
        </pc:picChg>
      </pc:sldChg>
      <pc:sldChg chg="addSp delSp modSp mod">
        <pc:chgData name="Matěj Račinský" userId="003bb9c9-aad0-4ffd-a212-01ec7b187cdb" providerId="ADAL" clId="{CD4A07FB-60AB-43A9-ADE7-29695CC9699B}" dt="2023-09-12T13:58:16.076" v="5987" actId="1076"/>
        <pc:sldMkLst>
          <pc:docMk/>
          <pc:sldMk cId="2239464419" sldId="2147328893"/>
        </pc:sldMkLst>
        <pc:picChg chg="add mod">
          <ac:chgData name="Matěj Račinský" userId="003bb9c9-aad0-4ffd-a212-01ec7b187cdb" providerId="ADAL" clId="{CD4A07FB-60AB-43A9-ADE7-29695CC9699B}" dt="2023-09-12T13:58:16.076" v="5987" actId="1076"/>
          <ac:picMkLst>
            <pc:docMk/>
            <pc:sldMk cId="2239464419" sldId="2147328893"/>
            <ac:picMk id="5" creationId="{B2C87511-0158-4952-983A-78B6B279548C}"/>
          </ac:picMkLst>
        </pc:picChg>
        <pc:picChg chg="add mod">
          <ac:chgData name="Matěj Račinský" userId="003bb9c9-aad0-4ffd-a212-01ec7b187cdb" providerId="ADAL" clId="{CD4A07FB-60AB-43A9-ADE7-29695CC9699B}" dt="2023-09-12T13:58:13.425" v="5986" actId="962"/>
          <ac:picMkLst>
            <pc:docMk/>
            <pc:sldMk cId="2239464419" sldId="2147328893"/>
            <ac:picMk id="9" creationId="{4BDC2178-6497-448C-BBE5-393DB58F4FB7}"/>
          </ac:picMkLst>
        </pc:picChg>
        <pc:picChg chg="del mod">
          <ac:chgData name="Matěj Račinský" userId="003bb9c9-aad0-4ffd-a212-01ec7b187cdb" providerId="ADAL" clId="{CD4A07FB-60AB-43A9-ADE7-29695CC9699B}" dt="2023-09-12T13:58:08.902" v="5982" actId="478"/>
          <ac:picMkLst>
            <pc:docMk/>
            <pc:sldMk cId="2239464419" sldId="2147328893"/>
            <ac:picMk id="13" creationId="{1893B425-2617-41B4-A106-418E5A513F3D}"/>
          </ac:picMkLst>
        </pc:picChg>
        <pc:picChg chg="del mod">
          <ac:chgData name="Matěj Račinský" userId="003bb9c9-aad0-4ffd-a212-01ec7b187cdb" providerId="ADAL" clId="{CD4A07FB-60AB-43A9-ADE7-29695CC9699B}" dt="2023-09-12T13:57:14.568" v="5980" actId="478"/>
          <ac:picMkLst>
            <pc:docMk/>
            <pc:sldMk cId="2239464419" sldId="2147328893"/>
            <ac:picMk id="15" creationId="{61A651D8-E1A3-42C8-BCFA-DBAD80465BD0}"/>
          </ac:picMkLst>
        </pc:picChg>
      </pc:sldChg>
      <pc:sldChg chg="addSp delSp modSp mod modShow modNotesTx">
        <pc:chgData name="Matěj Račinský" userId="003bb9c9-aad0-4ffd-a212-01ec7b187cdb" providerId="ADAL" clId="{CD4A07FB-60AB-43A9-ADE7-29695CC9699B}" dt="2023-09-12T13:38:00.018" v="5919" actId="1076"/>
        <pc:sldMkLst>
          <pc:docMk/>
          <pc:sldMk cId="3946111434" sldId="2147328894"/>
        </pc:sldMkLst>
        <pc:picChg chg="del mod">
          <ac:chgData name="Matěj Račinský" userId="003bb9c9-aad0-4ffd-a212-01ec7b187cdb" providerId="ADAL" clId="{CD4A07FB-60AB-43A9-ADE7-29695CC9699B}" dt="2023-09-12T13:37:58.334" v="5918" actId="478"/>
          <ac:picMkLst>
            <pc:docMk/>
            <pc:sldMk cId="3946111434" sldId="2147328894"/>
            <ac:picMk id="7" creationId="{C136531D-0DE2-48C8-BAD9-38B620C7B41B}"/>
          </ac:picMkLst>
        </pc:picChg>
        <pc:picChg chg="add mod">
          <ac:chgData name="Matěj Račinský" userId="003bb9c9-aad0-4ffd-a212-01ec7b187cdb" providerId="ADAL" clId="{CD4A07FB-60AB-43A9-ADE7-29695CC9699B}" dt="2023-09-12T13:38:00.018" v="5919" actId="1076"/>
          <ac:picMkLst>
            <pc:docMk/>
            <pc:sldMk cId="3946111434" sldId="2147328894"/>
            <ac:picMk id="8" creationId="{10EAF379-442D-40A5-A60C-0D1E23047DDE}"/>
          </ac:picMkLst>
        </pc:picChg>
      </pc:sldChg>
      <pc:sldChg chg="mod modShow">
        <pc:chgData name="Matěj Račinský" userId="003bb9c9-aad0-4ffd-a212-01ec7b187cdb" providerId="ADAL" clId="{CD4A07FB-60AB-43A9-ADE7-29695CC9699B}" dt="2023-09-10T20:30:31.277" v="4026" actId="729"/>
        <pc:sldMkLst>
          <pc:docMk/>
          <pc:sldMk cId="1835677908" sldId="2147328895"/>
        </pc:sldMkLst>
      </pc:sldChg>
      <pc:sldChg chg="modSp mod modShow">
        <pc:chgData name="Matěj Račinský" userId="003bb9c9-aad0-4ffd-a212-01ec7b187cdb" providerId="ADAL" clId="{CD4A07FB-60AB-43A9-ADE7-29695CC9699B}" dt="2023-09-13T12:18:50.111" v="6808" actId="729"/>
        <pc:sldMkLst>
          <pc:docMk/>
          <pc:sldMk cId="219599878" sldId="2147328896"/>
        </pc:sldMkLst>
        <pc:picChg chg="mod">
          <ac:chgData name="Matěj Račinský" userId="003bb9c9-aad0-4ffd-a212-01ec7b187cdb" providerId="ADAL" clId="{CD4A07FB-60AB-43A9-ADE7-29695CC9699B}" dt="2023-09-12T12:58:10.041" v="4575" actId="1076"/>
          <ac:picMkLst>
            <pc:docMk/>
            <pc:sldMk cId="219599878" sldId="2147328896"/>
            <ac:picMk id="10" creationId="{B9853879-7757-4B80-9537-E79F6B05C8E5}"/>
          </ac:picMkLst>
        </pc:picChg>
      </pc:sldChg>
      <pc:sldChg chg="addSp delSp modSp mod">
        <pc:chgData name="Matěj Račinský" userId="003bb9c9-aad0-4ffd-a212-01ec7b187cdb" providerId="ADAL" clId="{CD4A07FB-60AB-43A9-ADE7-29695CC9699B}" dt="2023-09-12T13:39:20.847" v="5925" actId="962"/>
        <pc:sldMkLst>
          <pc:docMk/>
          <pc:sldMk cId="1399924608" sldId="2147328897"/>
        </pc:sldMkLst>
        <pc:picChg chg="add mod">
          <ac:chgData name="Matěj Račinský" userId="003bb9c9-aad0-4ffd-a212-01ec7b187cdb" providerId="ADAL" clId="{CD4A07FB-60AB-43A9-ADE7-29695CC9699B}" dt="2023-09-12T13:39:20.847" v="5925" actId="962"/>
          <ac:picMkLst>
            <pc:docMk/>
            <pc:sldMk cId="1399924608" sldId="2147328897"/>
            <ac:picMk id="7" creationId="{1C3F814D-F148-4DF0-92C8-F18948FA4584}"/>
          </ac:picMkLst>
        </pc:picChg>
        <pc:picChg chg="del">
          <ac:chgData name="Matěj Račinský" userId="003bb9c9-aad0-4ffd-a212-01ec7b187cdb" providerId="ADAL" clId="{CD4A07FB-60AB-43A9-ADE7-29695CC9699B}" dt="2023-09-12T13:39:14.295" v="5920" actId="478"/>
          <ac:picMkLst>
            <pc:docMk/>
            <pc:sldMk cId="1399924608" sldId="2147328897"/>
            <ac:picMk id="8" creationId="{3BA19495-71D7-4430-B75F-55AB9F28ABFB}"/>
          </ac:picMkLst>
        </pc:picChg>
        <pc:picChg chg="del">
          <ac:chgData name="Matěj Račinský" userId="003bb9c9-aad0-4ffd-a212-01ec7b187cdb" providerId="ADAL" clId="{CD4A07FB-60AB-43A9-ADE7-29695CC9699B}" dt="2023-09-12T13:39:16.270" v="5921" actId="478"/>
          <ac:picMkLst>
            <pc:docMk/>
            <pc:sldMk cId="1399924608" sldId="2147328897"/>
            <ac:picMk id="10" creationId="{32F67F4E-E14C-40D4-B74C-A832ADFDBC76}"/>
          </ac:picMkLst>
        </pc:picChg>
      </pc:sldChg>
      <pc:sldChg chg="addSp delSp modSp mod modShow modNotesTx">
        <pc:chgData name="Matěj Račinský" userId="003bb9c9-aad0-4ffd-a212-01ec7b187cdb" providerId="ADAL" clId="{CD4A07FB-60AB-43A9-ADE7-29695CC9699B}" dt="2023-09-12T13:46:44.742" v="5937" actId="962"/>
        <pc:sldMkLst>
          <pc:docMk/>
          <pc:sldMk cId="4071126508" sldId="2147328898"/>
        </pc:sldMkLst>
        <pc:picChg chg="add mod">
          <ac:chgData name="Matěj Račinský" userId="003bb9c9-aad0-4ffd-a212-01ec7b187cdb" providerId="ADAL" clId="{CD4A07FB-60AB-43A9-ADE7-29695CC9699B}" dt="2023-09-12T13:46:44.742" v="5937" actId="962"/>
          <ac:picMkLst>
            <pc:docMk/>
            <pc:sldMk cId="4071126508" sldId="2147328898"/>
            <ac:picMk id="7" creationId="{0A7A82EF-8D65-4E79-B472-CE90D2E73DBD}"/>
          </ac:picMkLst>
        </pc:picChg>
        <pc:picChg chg="del">
          <ac:chgData name="Matěj Račinský" userId="003bb9c9-aad0-4ffd-a212-01ec7b187cdb" providerId="ADAL" clId="{CD4A07FB-60AB-43A9-ADE7-29695CC9699B}" dt="2023-09-12T13:46:38.919" v="5934" actId="478"/>
          <ac:picMkLst>
            <pc:docMk/>
            <pc:sldMk cId="4071126508" sldId="2147328898"/>
            <ac:picMk id="8" creationId="{3FB02B1A-CDBF-450E-951A-6AF260DD8CFC}"/>
          </ac:picMkLst>
        </pc:picChg>
        <pc:picChg chg="del">
          <ac:chgData name="Matěj Račinský" userId="003bb9c9-aad0-4ffd-a212-01ec7b187cdb" providerId="ADAL" clId="{CD4A07FB-60AB-43A9-ADE7-29695CC9699B}" dt="2023-09-12T13:46:38.919" v="5934" actId="478"/>
          <ac:picMkLst>
            <pc:docMk/>
            <pc:sldMk cId="4071126508" sldId="2147328898"/>
            <ac:picMk id="10" creationId="{728ADF29-8A47-41B7-8632-E69474BA8FC8}"/>
          </ac:picMkLst>
        </pc:picChg>
      </pc:sldChg>
      <pc:sldChg chg="addSp delSp modSp mod modShow modNotesTx">
        <pc:chgData name="Matěj Račinský" userId="003bb9c9-aad0-4ffd-a212-01ec7b187cdb" providerId="ADAL" clId="{CD4A07FB-60AB-43A9-ADE7-29695CC9699B}" dt="2023-09-13T13:30:47.676" v="7983" actId="729"/>
        <pc:sldMkLst>
          <pc:docMk/>
          <pc:sldMk cId="2771060225" sldId="2147328899"/>
        </pc:sldMkLst>
        <pc:picChg chg="del">
          <ac:chgData name="Matěj Račinský" userId="003bb9c9-aad0-4ffd-a212-01ec7b187cdb" providerId="ADAL" clId="{CD4A07FB-60AB-43A9-ADE7-29695CC9699B}" dt="2023-09-12T13:49:32.767" v="5939" actId="478"/>
          <ac:picMkLst>
            <pc:docMk/>
            <pc:sldMk cId="2771060225" sldId="2147328899"/>
            <ac:picMk id="7" creationId="{7ED19C16-F4C5-4448-8ADE-853F50DA5AFA}"/>
          </ac:picMkLst>
        </pc:picChg>
        <pc:picChg chg="add mod">
          <ac:chgData name="Matěj Račinský" userId="003bb9c9-aad0-4ffd-a212-01ec7b187cdb" providerId="ADAL" clId="{CD4A07FB-60AB-43A9-ADE7-29695CC9699B}" dt="2023-09-12T13:49:34.983" v="5940" actId="1076"/>
          <ac:picMkLst>
            <pc:docMk/>
            <pc:sldMk cId="2771060225" sldId="2147328899"/>
            <ac:picMk id="8" creationId="{4368F59E-4DEA-4BC0-88FC-A1C9BCC0DF17}"/>
          </ac:picMkLst>
        </pc:picChg>
      </pc:sldChg>
      <pc:sldChg chg="addSp delSp modSp mod modNotesTx">
        <pc:chgData name="Matěj Račinský" userId="003bb9c9-aad0-4ffd-a212-01ec7b187cdb" providerId="ADAL" clId="{CD4A07FB-60AB-43A9-ADE7-29695CC9699B}" dt="2023-09-13T13:07:21.629" v="7394" actId="1076"/>
        <pc:sldMkLst>
          <pc:docMk/>
          <pc:sldMk cId="4203406042" sldId="2147328900"/>
        </pc:sldMkLst>
        <pc:spChg chg="mod">
          <ac:chgData name="Matěj Račinský" userId="003bb9c9-aad0-4ffd-a212-01ec7b187cdb" providerId="ADAL" clId="{CD4A07FB-60AB-43A9-ADE7-29695CC9699B}" dt="2023-09-12T13:51:30.284" v="5959" actId="20577"/>
          <ac:spMkLst>
            <pc:docMk/>
            <pc:sldMk cId="4203406042" sldId="2147328900"/>
            <ac:spMk id="3" creationId="{4D3A935A-DAE0-3BFB-8786-FA3E1EAA4BD1}"/>
          </ac:spMkLst>
        </pc:spChg>
        <pc:picChg chg="del">
          <ac:chgData name="Matěj Račinský" userId="003bb9c9-aad0-4ffd-a212-01ec7b187cdb" providerId="ADAL" clId="{CD4A07FB-60AB-43A9-ADE7-29695CC9699B}" dt="2023-09-12T13:51:07.729" v="5955" actId="478"/>
          <ac:picMkLst>
            <pc:docMk/>
            <pc:sldMk cId="4203406042" sldId="2147328900"/>
            <ac:picMk id="7" creationId="{1F26A0DF-96A7-4E38-B365-2A8F2C78C2EB}"/>
          </ac:picMkLst>
        </pc:picChg>
        <pc:picChg chg="add mod">
          <ac:chgData name="Matěj Račinský" userId="003bb9c9-aad0-4ffd-a212-01ec7b187cdb" providerId="ADAL" clId="{CD4A07FB-60AB-43A9-ADE7-29695CC9699B}" dt="2023-09-13T13:07:21.629" v="7394" actId="1076"/>
          <ac:picMkLst>
            <pc:docMk/>
            <pc:sldMk cId="4203406042" sldId="2147328900"/>
            <ac:picMk id="7" creationId="{F6108101-EDA9-44F4-87E5-D231704D72A8}"/>
          </ac:picMkLst>
        </pc:picChg>
        <pc:picChg chg="add mod">
          <ac:chgData name="Matěj Račinský" userId="003bb9c9-aad0-4ffd-a212-01ec7b187cdb" providerId="ADAL" clId="{CD4A07FB-60AB-43A9-ADE7-29695CC9699B}" dt="2023-09-12T13:51:33.906" v="5960" actId="1076"/>
          <ac:picMkLst>
            <pc:docMk/>
            <pc:sldMk cId="4203406042" sldId="2147328900"/>
            <ac:picMk id="8" creationId="{22D0AC5C-966A-4565-A914-0CCA0EB8AF01}"/>
          </ac:picMkLst>
        </pc:picChg>
        <pc:picChg chg="add del">
          <ac:chgData name="Matěj Račinský" userId="003bb9c9-aad0-4ffd-a212-01ec7b187cdb" providerId="ADAL" clId="{CD4A07FB-60AB-43A9-ADE7-29695CC9699B}" dt="2023-09-13T13:07:18.883" v="7393" actId="478"/>
          <ac:picMkLst>
            <pc:docMk/>
            <pc:sldMk cId="4203406042" sldId="2147328900"/>
            <ac:picMk id="9" creationId="{E1832AEA-B8D8-41D2-A7A0-94EBB1E59B1A}"/>
          </ac:picMkLst>
        </pc:picChg>
        <pc:picChg chg="del mod">
          <ac:chgData name="Matěj Račinský" userId="003bb9c9-aad0-4ffd-a212-01ec7b187cdb" providerId="ADAL" clId="{CD4A07FB-60AB-43A9-ADE7-29695CC9699B}" dt="2023-09-12T13:55:02.639" v="5967" actId="478"/>
          <ac:picMkLst>
            <pc:docMk/>
            <pc:sldMk cId="4203406042" sldId="2147328900"/>
            <ac:picMk id="11" creationId="{3D6400E0-DA9B-4ACD-8C63-6148C8C88BD4}"/>
          </ac:picMkLst>
        </pc:picChg>
        <pc:picChg chg="add mod">
          <ac:chgData name="Matěj Račinský" userId="003bb9c9-aad0-4ffd-a212-01ec7b187cdb" providerId="ADAL" clId="{CD4A07FB-60AB-43A9-ADE7-29695CC9699B}" dt="2023-09-12T13:55:15.702" v="5971" actId="1076"/>
          <ac:picMkLst>
            <pc:docMk/>
            <pc:sldMk cId="4203406042" sldId="2147328900"/>
            <ac:picMk id="12" creationId="{A055F057-0050-4388-AEAB-305D5E74F06E}"/>
          </ac:picMkLst>
        </pc:picChg>
      </pc:sldChg>
      <pc:sldChg chg="modSp mod modNotesTx">
        <pc:chgData name="Matěj Račinský" userId="003bb9c9-aad0-4ffd-a212-01ec7b187cdb" providerId="ADAL" clId="{CD4A07FB-60AB-43A9-ADE7-29695CC9699B}" dt="2023-09-10T20:41:59.214" v="4202" actId="20577"/>
        <pc:sldMkLst>
          <pc:docMk/>
          <pc:sldMk cId="2539773984" sldId="2147328901"/>
        </pc:sldMkLst>
        <pc:spChg chg="mod">
          <ac:chgData name="Matěj Račinský" userId="003bb9c9-aad0-4ffd-a212-01ec7b187cdb" providerId="ADAL" clId="{CD4A07FB-60AB-43A9-ADE7-29695CC9699B}" dt="2023-09-10T20:41:59.214" v="4202" actId="20577"/>
          <ac:spMkLst>
            <pc:docMk/>
            <pc:sldMk cId="2539773984" sldId="2147328901"/>
            <ac:spMk id="2" creationId="{2E9068B5-3548-BA2E-85DA-1DAB3E350E12}"/>
          </ac:spMkLst>
        </pc:spChg>
      </pc:sldChg>
      <pc:sldChg chg="del mod modShow">
        <pc:chgData name="Matěj Račinský" userId="003bb9c9-aad0-4ffd-a212-01ec7b187cdb" providerId="ADAL" clId="{CD4A07FB-60AB-43A9-ADE7-29695CC9699B}" dt="2023-09-12T13:02:04.309" v="4581" actId="47"/>
        <pc:sldMkLst>
          <pc:docMk/>
          <pc:sldMk cId="4082820932" sldId="2147328902"/>
        </pc:sldMkLst>
      </pc:sldChg>
      <pc:sldChg chg="del">
        <pc:chgData name="Matěj Račinský" userId="003bb9c9-aad0-4ffd-a212-01ec7b187cdb" providerId="ADAL" clId="{CD4A07FB-60AB-43A9-ADE7-29695CC9699B}" dt="2023-09-10T20:46:00.426" v="4443" actId="47"/>
        <pc:sldMkLst>
          <pc:docMk/>
          <pc:sldMk cId="2926664908" sldId="2147328903"/>
        </pc:sldMkLst>
      </pc:sldChg>
      <pc:sldChg chg="modSp mod modNotesTx">
        <pc:chgData name="Matěj Račinský" userId="003bb9c9-aad0-4ffd-a212-01ec7b187cdb" providerId="ADAL" clId="{CD4A07FB-60AB-43A9-ADE7-29695CC9699B}" dt="2023-09-13T13:22:53.705" v="7778" actId="20577"/>
        <pc:sldMkLst>
          <pc:docMk/>
          <pc:sldMk cId="1247508582" sldId="2147328904"/>
        </pc:sldMkLst>
        <pc:spChg chg="mod">
          <ac:chgData name="Matěj Račinský" userId="003bb9c9-aad0-4ffd-a212-01ec7b187cdb" providerId="ADAL" clId="{CD4A07FB-60AB-43A9-ADE7-29695CC9699B}" dt="2023-09-13T12:55:53.189" v="7372" actId="20577"/>
          <ac:spMkLst>
            <pc:docMk/>
            <pc:sldMk cId="1247508582" sldId="2147328904"/>
            <ac:spMk id="2" creationId="{8CDE76FE-0630-4A7B-A2DC-E66643C901CA}"/>
          </ac:spMkLst>
        </pc:spChg>
        <pc:spChg chg="mod">
          <ac:chgData name="Matěj Račinský" userId="003bb9c9-aad0-4ffd-a212-01ec7b187cdb" providerId="ADAL" clId="{CD4A07FB-60AB-43A9-ADE7-29695CC9699B}" dt="2023-09-07T15:06:09.456" v="573" actId="20577"/>
          <ac:spMkLst>
            <pc:docMk/>
            <pc:sldMk cId="1247508582" sldId="2147328904"/>
            <ac:spMk id="3" creationId="{A1D7207A-9C99-405F-A76B-D8633177FD68}"/>
          </ac:spMkLst>
        </pc:spChg>
        <pc:spChg chg="mod">
          <ac:chgData name="Matěj Račinský" userId="003bb9c9-aad0-4ffd-a212-01ec7b187cdb" providerId="ADAL" clId="{CD4A07FB-60AB-43A9-ADE7-29695CC9699B}" dt="2023-09-07T15:03:59.561" v="371" actId="20577"/>
          <ac:spMkLst>
            <pc:docMk/>
            <pc:sldMk cId="1247508582" sldId="2147328904"/>
            <ac:spMk id="4" creationId="{6AA7DAE0-45CF-4C87-B7C0-7E747CCEFD21}"/>
          </ac:spMkLst>
        </pc:spChg>
      </pc:sldChg>
      <pc:sldChg chg="addSp delSp modSp del mod chgLayout">
        <pc:chgData name="Matěj Račinský" userId="003bb9c9-aad0-4ffd-a212-01ec7b187cdb" providerId="ADAL" clId="{CD4A07FB-60AB-43A9-ADE7-29695CC9699B}" dt="2023-09-07T15:04:12.570" v="373" actId="47"/>
        <pc:sldMkLst>
          <pc:docMk/>
          <pc:sldMk cId="1081787778" sldId="2147328905"/>
        </pc:sldMkLst>
        <pc:spChg chg="del mod">
          <ac:chgData name="Matěj Račinský" userId="003bb9c9-aad0-4ffd-a212-01ec7b187cdb" providerId="ADAL" clId="{CD4A07FB-60AB-43A9-ADE7-29695CC9699B}" dt="2023-09-07T15:03:24.490" v="368" actId="700"/>
          <ac:spMkLst>
            <pc:docMk/>
            <pc:sldMk cId="1081787778" sldId="2147328905"/>
            <ac:spMk id="2" creationId="{74110AE1-4364-42EC-9F6E-EE5F755DA9DA}"/>
          </ac:spMkLst>
        </pc:spChg>
        <pc:spChg chg="mod ord">
          <ac:chgData name="Matěj Račinský" userId="003bb9c9-aad0-4ffd-a212-01ec7b187cdb" providerId="ADAL" clId="{CD4A07FB-60AB-43A9-ADE7-29695CC9699B}" dt="2023-09-07T15:03:24.490" v="368" actId="700"/>
          <ac:spMkLst>
            <pc:docMk/>
            <pc:sldMk cId="1081787778" sldId="2147328905"/>
            <ac:spMk id="3" creationId="{1B9AA9FC-7774-4EDB-8B8F-0E11EDBD4CC1}"/>
          </ac:spMkLst>
        </pc:spChg>
        <pc:spChg chg="mod ord">
          <ac:chgData name="Matěj Račinský" userId="003bb9c9-aad0-4ffd-a212-01ec7b187cdb" providerId="ADAL" clId="{CD4A07FB-60AB-43A9-ADE7-29695CC9699B}" dt="2023-09-07T15:04:05.605" v="372"/>
          <ac:spMkLst>
            <pc:docMk/>
            <pc:sldMk cId="1081787778" sldId="2147328905"/>
            <ac:spMk id="4" creationId="{BBFAD9AB-0B26-4150-BCDD-B700055B0A98}"/>
          </ac:spMkLst>
        </pc:spChg>
        <pc:spChg chg="mod ord">
          <ac:chgData name="Matěj Račinský" userId="003bb9c9-aad0-4ffd-a212-01ec7b187cdb" providerId="ADAL" clId="{CD4A07FB-60AB-43A9-ADE7-29695CC9699B}" dt="2023-09-07T15:03:24.490" v="368" actId="700"/>
          <ac:spMkLst>
            <pc:docMk/>
            <pc:sldMk cId="1081787778" sldId="2147328905"/>
            <ac:spMk id="5" creationId="{3B6F53D4-BBF2-4123-B714-16FEDC1602F9}"/>
          </ac:spMkLst>
        </pc:spChg>
        <pc:spChg chg="mod ord">
          <ac:chgData name="Matěj Račinský" userId="003bb9c9-aad0-4ffd-a212-01ec7b187cdb" providerId="ADAL" clId="{CD4A07FB-60AB-43A9-ADE7-29695CC9699B}" dt="2023-09-07T15:03:24.490" v="368" actId="700"/>
          <ac:spMkLst>
            <pc:docMk/>
            <pc:sldMk cId="1081787778" sldId="2147328905"/>
            <ac:spMk id="6" creationId="{05019EEE-582D-4096-9CE3-80881131470C}"/>
          </ac:spMkLst>
        </pc:spChg>
        <pc:spChg chg="add mod ord">
          <ac:chgData name="Matěj Račinský" userId="003bb9c9-aad0-4ffd-a212-01ec7b187cdb" providerId="ADAL" clId="{CD4A07FB-60AB-43A9-ADE7-29695CC9699B}" dt="2023-09-07T15:03:24.490" v="368" actId="700"/>
          <ac:spMkLst>
            <pc:docMk/>
            <pc:sldMk cId="1081787778" sldId="2147328905"/>
            <ac:spMk id="7" creationId="{8D016160-48AA-4903-842B-E567478666D2}"/>
          </ac:spMkLst>
        </pc:spChg>
      </pc:sldChg>
      <pc:sldChg chg="modSp mod">
        <pc:chgData name="Matěj Račinský" userId="003bb9c9-aad0-4ffd-a212-01ec7b187cdb" providerId="ADAL" clId="{CD4A07FB-60AB-43A9-ADE7-29695CC9699B}" dt="2023-09-13T13:21:50.475" v="7671" actId="20577"/>
        <pc:sldMkLst>
          <pc:docMk/>
          <pc:sldMk cId="1938211829" sldId="2147328906"/>
        </pc:sldMkLst>
        <pc:spChg chg="mod">
          <ac:chgData name="Matěj Račinský" userId="003bb9c9-aad0-4ffd-a212-01ec7b187cdb" providerId="ADAL" clId="{CD4A07FB-60AB-43A9-ADE7-29695CC9699B}" dt="2023-09-13T13:21:35.062" v="7651" actId="20577"/>
          <ac:spMkLst>
            <pc:docMk/>
            <pc:sldMk cId="1938211829" sldId="2147328906"/>
            <ac:spMk id="7" creationId="{3513537B-6D27-4A36-9D28-53F410F78D03}"/>
          </ac:spMkLst>
        </pc:spChg>
        <pc:spChg chg="mod">
          <ac:chgData name="Matěj Račinský" userId="003bb9c9-aad0-4ffd-a212-01ec7b187cdb" providerId="ADAL" clId="{CD4A07FB-60AB-43A9-ADE7-29695CC9699B}" dt="2023-09-13T13:21:50.475" v="7671" actId="20577"/>
          <ac:spMkLst>
            <pc:docMk/>
            <pc:sldMk cId="1938211829" sldId="2147328906"/>
            <ac:spMk id="8" creationId="{1F22A8F3-5DC3-4A7D-87E8-49E09A5DE6E6}"/>
          </ac:spMkLst>
        </pc:spChg>
      </pc:sldChg>
      <pc:sldChg chg="modSp new del mod">
        <pc:chgData name="Matěj Račinský" userId="003bb9c9-aad0-4ffd-a212-01ec7b187cdb" providerId="ADAL" clId="{CD4A07FB-60AB-43A9-ADE7-29695CC9699B}" dt="2023-09-12T13:28:26.017" v="5856" actId="47"/>
        <pc:sldMkLst>
          <pc:docMk/>
          <pc:sldMk cId="4215417016" sldId="2147328907"/>
        </pc:sldMkLst>
        <pc:spChg chg="mod">
          <ac:chgData name="Matěj Račinský" userId="003bb9c9-aad0-4ffd-a212-01ec7b187cdb" providerId="ADAL" clId="{CD4A07FB-60AB-43A9-ADE7-29695CC9699B}" dt="2023-09-12T13:28:23.870" v="5855" actId="20577"/>
          <ac:spMkLst>
            <pc:docMk/>
            <pc:sldMk cId="4215417016" sldId="2147328907"/>
            <ac:spMk id="2" creationId="{C9FB214F-AEBE-460B-868A-0FE19B813FA1}"/>
          </ac:spMkLst>
        </pc:spChg>
        <pc:spChg chg="mod">
          <ac:chgData name="Matěj Račinský" userId="003bb9c9-aad0-4ffd-a212-01ec7b187cdb" providerId="ADAL" clId="{CD4A07FB-60AB-43A9-ADE7-29695CC9699B}" dt="2023-09-07T14:49:50.584" v="11" actId="20577"/>
          <ac:spMkLst>
            <pc:docMk/>
            <pc:sldMk cId="4215417016" sldId="2147328907"/>
            <ac:spMk id="3" creationId="{8EA899F3-4004-4D24-8AE7-DEBCFF297C5D}"/>
          </ac:spMkLst>
        </pc:spChg>
      </pc:sldChg>
      <pc:sldChg chg="addSp modSp new add del mod ord modShow">
        <pc:chgData name="Matěj Račinský" userId="003bb9c9-aad0-4ffd-a212-01ec7b187cdb" providerId="ADAL" clId="{CD4A07FB-60AB-43A9-ADE7-29695CC9699B}" dt="2023-09-12T13:31:33.106" v="5905" actId="47"/>
        <pc:sldMkLst>
          <pc:docMk/>
          <pc:sldMk cId="2749906224" sldId="2147328908"/>
        </pc:sldMkLst>
        <pc:picChg chg="add mod">
          <ac:chgData name="Matěj Račinský" userId="003bb9c9-aad0-4ffd-a212-01ec7b187cdb" providerId="ADAL" clId="{CD4A07FB-60AB-43A9-ADE7-29695CC9699B}" dt="2023-09-07T14:50:14.257" v="15" actId="1076"/>
          <ac:picMkLst>
            <pc:docMk/>
            <pc:sldMk cId="2749906224" sldId="2147328908"/>
            <ac:picMk id="1026" creationId="{7C046FD6-8B0A-4A5F-8E80-55497CB9C9B0}"/>
          </ac:picMkLst>
        </pc:picChg>
      </pc:sldChg>
      <pc:sldChg chg="addSp delSp modSp add del mod ord modShow modNotesTx">
        <pc:chgData name="Matěj Račinský" userId="003bb9c9-aad0-4ffd-a212-01ec7b187cdb" providerId="ADAL" clId="{CD4A07FB-60AB-43A9-ADE7-29695CC9699B}" dt="2023-09-12T13:31:33.106" v="5905" actId="47"/>
        <pc:sldMkLst>
          <pc:docMk/>
          <pc:sldMk cId="2876163014" sldId="2147328909"/>
        </pc:sldMkLst>
        <pc:picChg chg="add mod">
          <ac:chgData name="Matěj Račinský" userId="003bb9c9-aad0-4ffd-a212-01ec7b187cdb" providerId="ADAL" clId="{CD4A07FB-60AB-43A9-ADE7-29695CC9699B}" dt="2023-09-07T14:54:34.530" v="184" actId="14100"/>
          <ac:picMkLst>
            <pc:docMk/>
            <pc:sldMk cId="2876163014" sldId="2147328909"/>
            <ac:picMk id="14" creationId="{1FD433B9-FE7C-43DF-99A1-B62C39D818E6}"/>
          </ac:picMkLst>
        </pc:picChg>
        <pc:picChg chg="add del mod">
          <ac:chgData name="Matěj Račinský" userId="003bb9c9-aad0-4ffd-a212-01ec7b187cdb" providerId="ADAL" clId="{CD4A07FB-60AB-43A9-ADE7-29695CC9699B}" dt="2023-09-07T14:54:40.230" v="187" actId="478"/>
          <ac:picMkLst>
            <pc:docMk/>
            <pc:sldMk cId="2876163014" sldId="2147328909"/>
            <ac:picMk id="15" creationId="{DA1EB6ED-066F-49C0-8930-645314FA221D}"/>
          </ac:picMkLst>
        </pc:picChg>
        <pc:picChg chg="add mod">
          <ac:chgData name="Matěj Račinský" userId="003bb9c9-aad0-4ffd-a212-01ec7b187cdb" providerId="ADAL" clId="{CD4A07FB-60AB-43A9-ADE7-29695CC9699B}" dt="2023-09-07T14:55:02.665" v="194" actId="1076"/>
          <ac:picMkLst>
            <pc:docMk/>
            <pc:sldMk cId="2876163014" sldId="2147328909"/>
            <ac:picMk id="16" creationId="{1BBE4A2D-7727-4F21-81AA-44B07D50E9CB}"/>
          </ac:picMkLst>
        </pc:picChg>
        <pc:picChg chg="add mod">
          <ac:chgData name="Matěj Račinský" userId="003bb9c9-aad0-4ffd-a212-01ec7b187cdb" providerId="ADAL" clId="{CD4A07FB-60AB-43A9-ADE7-29695CC9699B}" dt="2023-09-07T14:51:51.660" v="149" actId="1076"/>
          <ac:picMkLst>
            <pc:docMk/>
            <pc:sldMk cId="2876163014" sldId="2147328909"/>
            <ac:picMk id="2050" creationId="{06A847BA-96EB-4471-B2B3-15CD6DE43A1C}"/>
          </ac:picMkLst>
        </pc:picChg>
        <pc:picChg chg="add mod">
          <ac:chgData name="Matěj Račinský" userId="003bb9c9-aad0-4ffd-a212-01ec7b187cdb" providerId="ADAL" clId="{CD4A07FB-60AB-43A9-ADE7-29695CC9699B}" dt="2023-09-07T14:52:05.949" v="156" actId="14100"/>
          <ac:picMkLst>
            <pc:docMk/>
            <pc:sldMk cId="2876163014" sldId="2147328909"/>
            <ac:picMk id="2052" creationId="{705119A8-3FAA-45AC-9294-1E95D714535E}"/>
          </ac:picMkLst>
        </pc:picChg>
        <pc:picChg chg="add mod">
          <ac:chgData name="Matěj Račinský" userId="003bb9c9-aad0-4ffd-a212-01ec7b187cdb" providerId="ADAL" clId="{CD4A07FB-60AB-43A9-ADE7-29695CC9699B}" dt="2023-09-07T14:52:11.302" v="157" actId="1076"/>
          <ac:picMkLst>
            <pc:docMk/>
            <pc:sldMk cId="2876163014" sldId="2147328909"/>
            <ac:picMk id="2054" creationId="{2DA7B7A6-154A-4136-A72D-2A51CE179B2E}"/>
          </ac:picMkLst>
        </pc:picChg>
        <pc:picChg chg="add mod">
          <ac:chgData name="Matěj Račinský" userId="003bb9c9-aad0-4ffd-a212-01ec7b187cdb" providerId="ADAL" clId="{CD4A07FB-60AB-43A9-ADE7-29695CC9699B}" dt="2023-09-07T14:52:18.913" v="160" actId="1076"/>
          <ac:picMkLst>
            <pc:docMk/>
            <pc:sldMk cId="2876163014" sldId="2147328909"/>
            <ac:picMk id="2056" creationId="{6F38FD0B-F38B-4276-9A91-B36459FC5E0A}"/>
          </ac:picMkLst>
        </pc:picChg>
        <pc:picChg chg="add del mod">
          <ac:chgData name="Matěj Račinský" userId="003bb9c9-aad0-4ffd-a212-01ec7b187cdb" providerId="ADAL" clId="{CD4A07FB-60AB-43A9-ADE7-29695CC9699B}" dt="2023-09-07T14:52:52.495" v="168" actId="478"/>
          <ac:picMkLst>
            <pc:docMk/>
            <pc:sldMk cId="2876163014" sldId="2147328909"/>
            <ac:picMk id="2058" creationId="{E9FC23F9-051D-4775-A7C5-7DE0EE303507}"/>
          </ac:picMkLst>
        </pc:picChg>
        <pc:picChg chg="add mod">
          <ac:chgData name="Matěj Račinský" userId="003bb9c9-aad0-4ffd-a212-01ec7b187cdb" providerId="ADAL" clId="{CD4A07FB-60AB-43A9-ADE7-29695CC9699B}" dt="2023-09-07T14:54:10.900" v="177" actId="14100"/>
          <ac:picMkLst>
            <pc:docMk/>
            <pc:sldMk cId="2876163014" sldId="2147328909"/>
            <ac:picMk id="2060" creationId="{984DC0DC-74D6-49C3-9AA3-BE9F452E4473}"/>
          </ac:picMkLst>
        </pc:picChg>
      </pc:sldChg>
      <pc:sldChg chg="addSp delSp add del mod ord modShow modNotesTx">
        <pc:chgData name="Matěj Račinský" userId="003bb9c9-aad0-4ffd-a212-01ec7b187cdb" providerId="ADAL" clId="{CD4A07FB-60AB-43A9-ADE7-29695CC9699B}" dt="2023-09-12T13:31:33.106" v="5905" actId="47"/>
        <pc:sldMkLst>
          <pc:docMk/>
          <pc:sldMk cId="1647845663" sldId="2147328910"/>
        </pc:sldMkLst>
        <pc:picChg chg="del">
          <ac:chgData name="Matěj Račinský" userId="003bb9c9-aad0-4ffd-a212-01ec7b187cdb" providerId="ADAL" clId="{CD4A07FB-60AB-43A9-ADE7-29695CC9699B}" dt="2023-09-07T14:55:37.284" v="257" actId="478"/>
          <ac:picMkLst>
            <pc:docMk/>
            <pc:sldMk cId="1647845663" sldId="2147328910"/>
            <ac:picMk id="14" creationId="{1FD433B9-FE7C-43DF-99A1-B62C39D818E6}"/>
          </ac:picMkLst>
        </pc:picChg>
        <pc:picChg chg="add del">
          <ac:chgData name="Matěj Račinský" userId="003bb9c9-aad0-4ffd-a212-01ec7b187cdb" providerId="ADAL" clId="{CD4A07FB-60AB-43A9-ADE7-29695CC9699B}" dt="2023-09-07T14:55:40.092" v="259" actId="478"/>
          <ac:picMkLst>
            <pc:docMk/>
            <pc:sldMk cId="1647845663" sldId="2147328910"/>
            <ac:picMk id="2060" creationId="{984DC0DC-74D6-49C3-9AA3-BE9F452E4473}"/>
          </ac:picMkLst>
        </pc:picChg>
      </pc:sldChg>
      <pc:sldChg chg="addSp delSp modSp add mod modNotesTx">
        <pc:chgData name="Matěj Račinský" userId="003bb9c9-aad0-4ffd-a212-01ec7b187cdb" providerId="ADAL" clId="{CD4A07FB-60AB-43A9-ADE7-29695CC9699B}" dt="2023-09-13T13:05:32.586" v="7381" actId="1076"/>
        <pc:sldMkLst>
          <pc:docMk/>
          <pc:sldMk cId="307990423" sldId="2147328911"/>
        </pc:sldMkLst>
        <pc:spChg chg="mod">
          <ac:chgData name="Matěj Račinský" userId="003bb9c9-aad0-4ffd-a212-01ec7b187cdb" providerId="ADAL" clId="{CD4A07FB-60AB-43A9-ADE7-29695CC9699B}" dt="2023-09-10T20:22:09.958" v="3834" actId="21"/>
          <ac:spMkLst>
            <pc:docMk/>
            <pc:sldMk cId="307990423" sldId="2147328911"/>
            <ac:spMk id="2" creationId="{2E9068B5-3548-BA2E-85DA-1DAB3E350E12}"/>
          </ac:spMkLst>
        </pc:spChg>
        <pc:picChg chg="add mod">
          <ac:chgData name="Matěj Račinský" userId="003bb9c9-aad0-4ffd-a212-01ec7b187cdb" providerId="ADAL" clId="{CD4A07FB-60AB-43A9-ADE7-29695CC9699B}" dt="2023-09-13T13:05:32.586" v="7381" actId="1076"/>
          <ac:picMkLst>
            <pc:docMk/>
            <pc:sldMk cId="307990423" sldId="2147328911"/>
            <ac:picMk id="7" creationId="{C48392C3-B87D-4DBC-883D-A487006D1B2D}"/>
          </ac:picMkLst>
        </pc:picChg>
        <pc:picChg chg="del mod modCrop">
          <ac:chgData name="Matěj Račinský" userId="003bb9c9-aad0-4ffd-a212-01ec7b187cdb" providerId="ADAL" clId="{CD4A07FB-60AB-43A9-ADE7-29695CC9699B}" dt="2023-09-10T18:39:33.803" v="2570" actId="478"/>
          <ac:picMkLst>
            <pc:docMk/>
            <pc:sldMk cId="307990423" sldId="2147328911"/>
            <ac:picMk id="7" creationId="{D8543407-26CC-4E4D-9D64-A845224E8560}"/>
          </ac:picMkLst>
        </pc:picChg>
        <pc:picChg chg="del">
          <ac:chgData name="Matěj Račinský" userId="003bb9c9-aad0-4ffd-a212-01ec7b187cdb" providerId="ADAL" clId="{CD4A07FB-60AB-43A9-ADE7-29695CC9699B}" dt="2023-09-10T18:40:55.396" v="2605" actId="478"/>
          <ac:picMkLst>
            <pc:docMk/>
            <pc:sldMk cId="307990423" sldId="2147328911"/>
            <ac:picMk id="8" creationId="{8C6339F0-BB4B-4374-BC1A-ABF71ACDA864}"/>
          </ac:picMkLst>
        </pc:picChg>
        <pc:picChg chg="add del mod">
          <ac:chgData name="Matěj Račinský" userId="003bb9c9-aad0-4ffd-a212-01ec7b187cdb" providerId="ADAL" clId="{CD4A07FB-60AB-43A9-ADE7-29695CC9699B}" dt="2023-09-10T19:50:38.238" v="2903" actId="478"/>
          <ac:picMkLst>
            <pc:docMk/>
            <pc:sldMk cId="307990423" sldId="2147328911"/>
            <ac:picMk id="9" creationId="{59DD38F0-FE73-4ABB-8181-102CCCE1EE42}"/>
          </ac:picMkLst>
        </pc:picChg>
        <pc:picChg chg="add del mod modCrop">
          <ac:chgData name="Matěj Račinský" userId="003bb9c9-aad0-4ffd-a212-01ec7b187cdb" providerId="ADAL" clId="{CD4A07FB-60AB-43A9-ADE7-29695CC9699B}" dt="2023-09-13T13:05:29.538" v="7379" actId="478"/>
          <ac:picMkLst>
            <pc:docMk/>
            <pc:sldMk cId="307990423" sldId="2147328911"/>
            <ac:picMk id="11" creationId="{122AAC20-ED25-4130-A350-9AFBA381BBD6}"/>
          </ac:picMkLst>
        </pc:picChg>
      </pc:sldChg>
      <pc:sldChg chg="new del">
        <pc:chgData name="Matěj Račinský" userId="003bb9c9-aad0-4ffd-a212-01ec7b187cdb" providerId="ADAL" clId="{CD4A07FB-60AB-43A9-ADE7-29695CC9699B}" dt="2023-09-07T16:09:58.704" v="1414" actId="47"/>
        <pc:sldMkLst>
          <pc:docMk/>
          <pc:sldMk cId="1826158836" sldId="2147328911"/>
        </pc:sldMkLst>
      </pc:sldChg>
      <pc:sldChg chg="modSp new del mod chgLayout">
        <pc:chgData name="Matěj Račinský" userId="003bb9c9-aad0-4ffd-a212-01ec7b187cdb" providerId="ADAL" clId="{CD4A07FB-60AB-43A9-ADE7-29695CC9699B}" dt="2023-09-08T14:37:52.692" v="1587" actId="47"/>
        <pc:sldMkLst>
          <pc:docMk/>
          <pc:sldMk cId="3636813898" sldId="2147328911"/>
        </pc:sldMkLst>
        <pc:spChg chg="mod ord">
          <ac:chgData name="Matěj Račinský" userId="003bb9c9-aad0-4ffd-a212-01ec7b187cdb" providerId="ADAL" clId="{CD4A07FB-60AB-43A9-ADE7-29695CC9699B}" dt="2023-09-08T14:37:31.050" v="1586" actId="20577"/>
          <ac:spMkLst>
            <pc:docMk/>
            <pc:sldMk cId="3636813898" sldId="2147328911"/>
            <ac:spMk id="2" creationId="{196621DF-2F24-45A4-86CE-043EADCE1CB9}"/>
          </ac:spMkLst>
        </pc:spChg>
        <pc:spChg chg="mod ord">
          <ac:chgData name="Matěj Račinský" userId="003bb9c9-aad0-4ffd-a212-01ec7b187cdb" providerId="ADAL" clId="{CD4A07FB-60AB-43A9-ADE7-29695CC9699B}" dt="2023-09-08T14:37:17.873" v="1561" actId="700"/>
          <ac:spMkLst>
            <pc:docMk/>
            <pc:sldMk cId="3636813898" sldId="2147328911"/>
            <ac:spMk id="3" creationId="{645B0269-1578-439B-975B-F8AA8CF40365}"/>
          </ac:spMkLst>
        </pc:spChg>
        <pc:spChg chg="mod ord">
          <ac:chgData name="Matěj Račinský" userId="003bb9c9-aad0-4ffd-a212-01ec7b187cdb" providerId="ADAL" clId="{CD4A07FB-60AB-43A9-ADE7-29695CC9699B}" dt="2023-09-08T14:37:17.873" v="1561" actId="700"/>
          <ac:spMkLst>
            <pc:docMk/>
            <pc:sldMk cId="3636813898" sldId="2147328911"/>
            <ac:spMk id="4" creationId="{25EE5B63-0C9F-4E2C-9F43-38675A515551}"/>
          </ac:spMkLst>
        </pc:spChg>
        <pc:spChg chg="mod ord">
          <ac:chgData name="Matěj Račinský" userId="003bb9c9-aad0-4ffd-a212-01ec7b187cdb" providerId="ADAL" clId="{CD4A07FB-60AB-43A9-ADE7-29695CC9699B}" dt="2023-09-08T14:37:17.873" v="1561" actId="700"/>
          <ac:spMkLst>
            <pc:docMk/>
            <pc:sldMk cId="3636813898" sldId="2147328911"/>
            <ac:spMk id="5" creationId="{E8DD68F3-3570-4E65-86DD-B40B9EA6B334}"/>
          </ac:spMkLst>
        </pc:spChg>
        <pc:spChg chg="mod ord">
          <ac:chgData name="Matěj Račinský" userId="003bb9c9-aad0-4ffd-a212-01ec7b187cdb" providerId="ADAL" clId="{CD4A07FB-60AB-43A9-ADE7-29695CC9699B}" dt="2023-09-08T14:37:17.873" v="1561" actId="700"/>
          <ac:spMkLst>
            <pc:docMk/>
            <pc:sldMk cId="3636813898" sldId="2147328911"/>
            <ac:spMk id="6" creationId="{7F1744F2-2CFF-49A3-B0BF-0EECC8D4E92C}"/>
          </ac:spMkLst>
        </pc:spChg>
      </pc:sldChg>
      <pc:sldChg chg="modSp new del mod">
        <pc:chgData name="Matěj Račinský" userId="003bb9c9-aad0-4ffd-a212-01ec7b187cdb" providerId="ADAL" clId="{CD4A07FB-60AB-43A9-ADE7-29695CC9699B}" dt="2023-09-13T13:32:37.839" v="8079" actId="47"/>
        <pc:sldMkLst>
          <pc:docMk/>
          <pc:sldMk cId="415059963" sldId="2147328912"/>
        </pc:sldMkLst>
        <pc:spChg chg="mod">
          <ac:chgData name="Matěj Račinský" userId="003bb9c9-aad0-4ffd-a212-01ec7b187cdb" providerId="ADAL" clId="{CD4A07FB-60AB-43A9-ADE7-29695CC9699B}" dt="2023-09-13T13:32:11.504" v="8006" actId="21"/>
          <ac:spMkLst>
            <pc:docMk/>
            <pc:sldMk cId="415059963" sldId="2147328912"/>
            <ac:spMk id="2" creationId="{CB7E31A4-BC60-46FF-9587-B848EED0F02C}"/>
          </ac:spMkLst>
        </pc:spChg>
        <pc:spChg chg="mod">
          <ac:chgData name="Matěj Račinský" userId="003bb9c9-aad0-4ffd-a212-01ec7b187cdb" providerId="ADAL" clId="{CD4A07FB-60AB-43A9-ADE7-29695CC9699B}" dt="2023-09-10T19:37:52.615" v="2819" actId="20577"/>
          <ac:spMkLst>
            <pc:docMk/>
            <pc:sldMk cId="415059963" sldId="2147328912"/>
            <ac:spMk id="3" creationId="{A6EF739B-47CB-464E-8E0B-1610C4F63C43}"/>
          </ac:spMkLst>
        </pc:spChg>
      </pc:sldChg>
      <pc:sldChg chg="modSp new mod">
        <pc:chgData name="Matěj Račinský" userId="003bb9c9-aad0-4ffd-a212-01ec7b187cdb" providerId="ADAL" clId="{CD4A07FB-60AB-43A9-ADE7-29695CC9699B}" dt="2023-09-10T20:49:22.662" v="4526" actId="20577"/>
        <pc:sldMkLst>
          <pc:docMk/>
          <pc:sldMk cId="2892670968" sldId="2147328913"/>
        </pc:sldMkLst>
        <pc:spChg chg="mod">
          <ac:chgData name="Matěj Račinský" userId="003bb9c9-aad0-4ffd-a212-01ec7b187cdb" providerId="ADAL" clId="{CD4A07FB-60AB-43A9-ADE7-29695CC9699B}" dt="2023-09-10T20:49:22.662" v="4526" actId="20577"/>
          <ac:spMkLst>
            <pc:docMk/>
            <pc:sldMk cId="2892670968" sldId="2147328913"/>
            <ac:spMk id="2" creationId="{AE45AEB6-52AD-417A-93C5-CA8855417946}"/>
          </ac:spMkLst>
        </pc:spChg>
        <pc:spChg chg="mod">
          <ac:chgData name="Matěj Račinský" userId="003bb9c9-aad0-4ffd-a212-01ec7b187cdb" providerId="ADAL" clId="{CD4A07FB-60AB-43A9-ADE7-29695CC9699B}" dt="2023-09-10T20:20:12.499" v="3603" actId="20577"/>
          <ac:spMkLst>
            <pc:docMk/>
            <pc:sldMk cId="2892670968" sldId="2147328913"/>
            <ac:spMk id="3" creationId="{B6B3A07C-1F4D-478D-93F4-73D8B61D0A0B}"/>
          </ac:spMkLst>
        </pc:spChg>
      </pc:sldChg>
      <pc:sldChg chg="modSp add">
        <pc:chgData name="Matěj Račinský" userId="003bb9c9-aad0-4ffd-a212-01ec7b187cdb" providerId="ADAL" clId="{CD4A07FB-60AB-43A9-ADE7-29695CC9699B}" dt="2023-09-12T14:14:57.840" v="6737" actId="14100"/>
        <pc:sldMkLst>
          <pc:docMk/>
          <pc:sldMk cId="2941997234" sldId="2147328914"/>
        </pc:sldMkLst>
        <pc:picChg chg="mod">
          <ac:chgData name="Matěj Račinský" userId="003bb9c9-aad0-4ffd-a212-01ec7b187cdb" providerId="ADAL" clId="{CD4A07FB-60AB-43A9-ADE7-29695CC9699B}" dt="2023-09-12T14:14:57.840" v="6737" actId="14100"/>
          <ac:picMkLst>
            <pc:docMk/>
            <pc:sldMk cId="2941997234" sldId="2147328914"/>
            <ac:picMk id="3074" creationId="{78DA3A7B-A536-47E8-ADCD-7B6C4FD2D597}"/>
          </ac:picMkLst>
        </pc:picChg>
      </pc:sldChg>
      <pc:sldChg chg="addSp modSp new mod">
        <pc:chgData name="Matěj Račinský" userId="003bb9c9-aad0-4ffd-a212-01ec7b187cdb" providerId="ADAL" clId="{CD4A07FB-60AB-43A9-ADE7-29695CC9699B}" dt="2023-09-13T12:18:57.771" v="6813" actId="20577"/>
        <pc:sldMkLst>
          <pc:docMk/>
          <pc:sldMk cId="2966511042" sldId="2147328915"/>
        </pc:sldMkLst>
        <pc:spChg chg="mod">
          <ac:chgData name="Matěj Račinský" userId="003bb9c9-aad0-4ffd-a212-01ec7b187cdb" providerId="ADAL" clId="{CD4A07FB-60AB-43A9-ADE7-29695CC9699B}" dt="2023-09-13T12:18:57.771" v="6813" actId="20577"/>
          <ac:spMkLst>
            <pc:docMk/>
            <pc:sldMk cId="2966511042" sldId="2147328915"/>
            <ac:spMk id="3" creationId="{8A29E7A1-AE76-4CD7-9DEE-DCC5E6A19C24}"/>
          </ac:spMkLst>
        </pc:spChg>
        <pc:picChg chg="add mod">
          <ac:chgData name="Matěj Račinský" userId="003bb9c9-aad0-4ffd-a212-01ec7b187cdb" providerId="ADAL" clId="{CD4A07FB-60AB-43A9-ADE7-29695CC9699B}" dt="2023-09-12T13:02:57.683" v="4582" actId="1076"/>
          <ac:picMkLst>
            <pc:docMk/>
            <pc:sldMk cId="2966511042" sldId="2147328915"/>
            <ac:picMk id="8" creationId="{2FF3BB7E-2290-484A-89ED-D9969357779B}"/>
          </ac:picMkLst>
        </pc:picChg>
        <pc:picChg chg="add mod">
          <ac:chgData name="Matěj Račinský" userId="003bb9c9-aad0-4ffd-a212-01ec7b187cdb" providerId="ADAL" clId="{CD4A07FB-60AB-43A9-ADE7-29695CC9699B}" dt="2023-09-12T13:02:00.519" v="4580" actId="1076"/>
          <ac:picMkLst>
            <pc:docMk/>
            <pc:sldMk cId="2966511042" sldId="2147328915"/>
            <ac:picMk id="10" creationId="{4E59928B-7457-4E1A-A9FB-ECD0B91767B7}"/>
          </ac:picMkLst>
        </pc:picChg>
        <pc:picChg chg="add mod">
          <ac:chgData name="Matěj Račinský" userId="003bb9c9-aad0-4ffd-a212-01ec7b187cdb" providerId="ADAL" clId="{CD4A07FB-60AB-43A9-ADE7-29695CC9699B}" dt="2023-09-12T13:01:59.077" v="4579" actId="1076"/>
          <ac:picMkLst>
            <pc:docMk/>
            <pc:sldMk cId="2966511042" sldId="2147328915"/>
            <ac:picMk id="12" creationId="{08FAD23A-4BBE-43AF-B91E-71AE1CABF40D}"/>
          </ac:picMkLst>
        </pc:picChg>
        <pc:picChg chg="add mod">
          <ac:chgData name="Matěj Račinský" userId="003bb9c9-aad0-4ffd-a212-01ec7b187cdb" providerId="ADAL" clId="{CD4A07FB-60AB-43A9-ADE7-29695CC9699B}" dt="2023-09-12T12:57:59.497" v="4574" actId="1076"/>
          <ac:picMkLst>
            <pc:docMk/>
            <pc:sldMk cId="2966511042" sldId="2147328915"/>
            <ac:picMk id="14" creationId="{901C7821-4342-4221-8A92-48006BDE94BA}"/>
          </ac:picMkLst>
        </pc:picChg>
      </pc:sldChg>
      <pc:sldChg chg="addSp modSp new del">
        <pc:chgData name="Matěj Račinský" userId="003bb9c9-aad0-4ffd-a212-01ec7b187cdb" providerId="ADAL" clId="{CD4A07FB-60AB-43A9-ADE7-29695CC9699B}" dt="2023-09-10T20:32:11.124" v="4030" actId="47"/>
        <pc:sldMkLst>
          <pc:docMk/>
          <pc:sldMk cId="3391627758" sldId="2147328915"/>
        </pc:sldMkLst>
        <pc:picChg chg="add mod">
          <ac:chgData name="Matěj Račinský" userId="003bb9c9-aad0-4ffd-a212-01ec7b187cdb" providerId="ADAL" clId="{CD4A07FB-60AB-43A9-ADE7-29695CC9699B}" dt="2023-09-10T20:31:33.752" v="4029"/>
          <ac:picMkLst>
            <pc:docMk/>
            <pc:sldMk cId="3391627758" sldId="2147328915"/>
            <ac:picMk id="7" creationId="{A2151B65-8305-4869-994B-87A8BED5FEE2}"/>
          </ac:picMkLst>
        </pc:picChg>
      </pc:sldChg>
      <pc:sldChg chg="addSp delSp modSp new mod modNotesTx">
        <pc:chgData name="Matěj Račinský" userId="003bb9c9-aad0-4ffd-a212-01ec7b187cdb" providerId="ADAL" clId="{CD4A07FB-60AB-43A9-ADE7-29695CC9699B}" dt="2023-09-12T13:25:24.857" v="5745" actId="14100"/>
        <pc:sldMkLst>
          <pc:docMk/>
          <pc:sldMk cId="1080759479" sldId="2147328916"/>
        </pc:sldMkLst>
        <pc:spChg chg="mod">
          <ac:chgData name="Matěj Račinský" userId="003bb9c9-aad0-4ffd-a212-01ec7b187cdb" providerId="ADAL" clId="{CD4A07FB-60AB-43A9-ADE7-29695CC9699B}" dt="2023-09-12T13:24:07.803" v="5739" actId="6549"/>
          <ac:spMkLst>
            <pc:docMk/>
            <pc:sldMk cId="1080759479" sldId="2147328916"/>
            <ac:spMk id="2" creationId="{266835CE-7CCC-4598-831D-6ED412118E7E}"/>
          </ac:spMkLst>
        </pc:spChg>
        <pc:spChg chg="mod">
          <ac:chgData name="Matěj Račinský" userId="003bb9c9-aad0-4ffd-a212-01ec7b187cdb" providerId="ADAL" clId="{CD4A07FB-60AB-43A9-ADE7-29695CC9699B}" dt="2023-09-12T13:03:10.884" v="4606" actId="20577"/>
          <ac:spMkLst>
            <pc:docMk/>
            <pc:sldMk cId="1080759479" sldId="2147328916"/>
            <ac:spMk id="3" creationId="{5B443ED7-01F5-47E5-87FA-5B34CE7EAF65}"/>
          </ac:spMkLst>
        </pc:spChg>
        <pc:spChg chg="add mod">
          <ac:chgData name="Matěj Račinský" userId="003bb9c9-aad0-4ffd-a212-01ec7b187cdb" providerId="ADAL" clId="{CD4A07FB-60AB-43A9-ADE7-29695CC9699B}" dt="2023-09-12T13:15:38.935" v="5461" actId="1076"/>
          <ac:spMkLst>
            <pc:docMk/>
            <pc:sldMk cId="1080759479" sldId="2147328916"/>
            <ac:spMk id="9" creationId="{63C6791E-0473-4808-B7ED-76325128F50A}"/>
          </ac:spMkLst>
        </pc:spChg>
        <pc:spChg chg="add mod">
          <ac:chgData name="Matěj Račinský" userId="003bb9c9-aad0-4ffd-a212-01ec7b187cdb" providerId="ADAL" clId="{CD4A07FB-60AB-43A9-ADE7-29695CC9699B}" dt="2023-09-12T13:15:38.935" v="5461" actId="1076"/>
          <ac:spMkLst>
            <pc:docMk/>
            <pc:sldMk cId="1080759479" sldId="2147328916"/>
            <ac:spMk id="10" creationId="{402C99B0-BE33-4616-9AE7-73F6DA670FF1}"/>
          </ac:spMkLst>
        </pc:spChg>
        <pc:graphicFrameChg chg="add del mod modGraphic">
          <ac:chgData name="Matěj Račinský" userId="003bb9c9-aad0-4ffd-a212-01ec7b187cdb" providerId="ADAL" clId="{CD4A07FB-60AB-43A9-ADE7-29695CC9699B}" dt="2023-09-12T13:13:29.265" v="5318" actId="478"/>
          <ac:graphicFrameMkLst>
            <pc:docMk/>
            <pc:sldMk cId="1080759479" sldId="2147328916"/>
            <ac:graphicFrameMk id="8" creationId="{C904EC9F-82DE-4404-ADDB-EC06B162A14C}"/>
          </ac:graphicFrameMkLst>
        </pc:graphicFrameChg>
        <pc:picChg chg="add mod modCrop">
          <ac:chgData name="Matěj Račinský" userId="003bb9c9-aad0-4ffd-a212-01ec7b187cdb" providerId="ADAL" clId="{CD4A07FB-60AB-43A9-ADE7-29695CC9699B}" dt="2023-09-12T13:15:38.935" v="5461" actId="1076"/>
          <ac:picMkLst>
            <pc:docMk/>
            <pc:sldMk cId="1080759479" sldId="2147328916"/>
            <ac:picMk id="7" creationId="{77CB8110-1050-41D1-8543-65141D81483A}"/>
          </ac:picMkLst>
        </pc:picChg>
        <pc:picChg chg="add del mod">
          <ac:chgData name="Matěj Račinský" userId="003bb9c9-aad0-4ffd-a212-01ec7b187cdb" providerId="ADAL" clId="{CD4A07FB-60AB-43A9-ADE7-29695CC9699B}" dt="2023-09-12T13:25:18.882" v="5742" actId="478"/>
          <ac:picMkLst>
            <pc:docMk/>
            <pc:sldMk cId="1080759479" sldId="2147328916"/>
            <ac:picMk id="12" creationId="{7D55A18F-BD47-4A13-A094-1316AF1FFA07}"/>
          </ac:picMkLst>
        </pc:picChg>
        <pc:picChg chg="add mod">
          <ac:chgData name="Matěj Račinský" userId="003bb9c9-aad0-4ffd-a212-01ec7b187cdb" providerId="ADAL" clId="{CD4A07FB-60AB-43A9-ADE7-29695CC9699B}" dt="2023-09-12T13:25:24.857" v="5745" actId="14100"/>
          <ac:picMkLst>
            <pc:docMk/>
            <pc:sldMk cId="1080759479" sldId="2147328916"/>
            <ac:picMk id="14" creationId="{2DE17F87-BCDD-49C8-9A6E-1B9A93DC60B9}"/>
          </ac:picMkLst>
        </pc:picChg>
      </pc:sldChg>
      <pc:sldChg chg="addSp modSp new mod ord">
        <pc:chgData name="Matěj Račinský" userId="003bb9c9-aad0-4ffd-a212-01ec7b187cdb" providerId="ADAL" clId="{CD4A07FB-60AB-43A9-ADE7-29695CC9699B}" dt="2023-09-12T13:27:38.792" v="5813" actId="1076"/>
        <pc:sldMkLst>
          <pc:docMk/>
          <pc:sldMk cId="3682064740" sldId="2147328917"/>
        </pc:sldMkLst>
        <pc:spChg chg="mod">
          <ac:chgData name="Matěj Račinský" userId="003bb9c9-aad0-4ffd-a212-01ec7b187cdb" providerId="ADAL" clId="{CD4A07FB-60AB-43A9-ADE7-29695CC9699B}" dt="2023-09-12T13:27:31.652" v="5810" actId="20577"/>
          <ac:spMkLst>
            <pc:docMk/>
            <pc:sldMk cId="3682064740" sldId="2147328917"/>
            <ac:spMk id="2" creationId="{871AE4E7-3099-46B8-BFC6-7D16937A890B}"/>
          </ac:spMkLst>
        </pc:spChg>
        <pc:spChg chg="mod">
          <ac:chgData name="Matěj Račinský" userId="003bb9c9-aad0-4ffd-a212-01ec7b187cdb" providerId="ADAL" clId="{CD4A07FB-60AB-43A9-ADE7-29695CC9699B}" dt="2023-09-12T13:26:23.970" v="5782" actId="20577"/>
          <ac:spMkLst>
            <pc:docMk/>
            <pc:sldMk cId="3682064740" sldId="2147328917"/>
            <ac:spMk id="3" creationId="{D5A391BD-7072-44C3-B84F-CD2E7A392507}"/>
          </ac:spMkLst>
        </pc:spChg>
        <pc:picChg chg="add mod modCrop">
          <ac:chgData name="Matěj Račinský" userId="003bb9c9-aad0-4ffd-a212-01ec7b187cdb" providerId="ADAL" clId="{CD4A07FB-60AB-43A9-ADE7-29695CC9699B}" dt="2023-09-12T13:27:25.362" v="5788" actId="732"/>
          <ac:picMkLst>
            <pc:docMk/>
            <pc:sldMk cId="3682064740" sldId="2147328917"/>
            <ac:picMk id="8" creationId="{D0718138-1DA8-4EFB-8D7E-AD83DCB5AC69}"/>
          </ac:picMkLst>
        </pc:picChg>
        <pc:picChg chg="add mod">
          <ac:chgData name="Matěj Račinský" userId="003bb9c9-aad0-4ffd-a212-01ec7b187cdb" providerId="ADAL" clId="{CD4A07FB-60AB-43A9-ADE7-29695CC9699B}" dt="2023-09-12T13:27:38.792" v="5813" actId="1076"/>
          <ac:picMkLst>
            <pc:docMk/>
            <pc:sldMk cId="3682064740" sldId="2147328917"/>
            <ac:picMk id="10" creationId="{1D2E9C40-6E16-44CB-96DF-843BC0AD14FE}"/>
          </ac:picMkLst>
        </pc:picChg>
      </pc:sldChg>
      <pc:sldChg chg="addSp modSp new mod modNotesTx">
        <pc:chgData name="Matěj Račinský" userId="003bb9c9-aad0-4ffd-a212-01ec7b187cdb" providerId="ADAL" clId="{CD4A07FB-60AB-43A9-ADE7-29695CC9699B}" dt="2023-09-12T14:01:29.728" v="6194" actId="20577"/>
        <pc:sldMkLst>
          <pc:docMk/>
          <pc:sldMk cId="133442731" sldId="2147328918"/>
        </pc:sldMkLst>
        <pc:spChg chg="mod">
          <ac:chgData name="Matěj Račinský" userId="003bb9c9-aad0-4ffd-a212-01ec7b187cdb" providerId="ADAL" clId="{CD4A07FB-60AB-43A9-ADE7-29695CC9699B}" dt="2023-09-12T14:00:45.545" v="6073" actId="20577"/>
          <ac:spMkLst>
            <pc:docMk/>
            <pc:sldMk cId="133442731" sldId="2147328918"/>
            <ac:spMk id="3" creationId="{10F8F743-51BC-4776-91C0-225656108725}"/>
          </ac:spMkLst>
        </pc:spChg>
        <pc:picChg chg="add mod modCrop">
          <ac:chgData name="Matěj Račinský" userId="003bb9c9-aad0-4ffd-a212-01ec7b187cdb" providerId="ADAL" clId="{CD4A07FB-60AB-43A9-ADE7-29695CC9699B}" dt="2023-09-12T14:00:22.179" v="6014" actId="14100"/>
          <ac:picMkLst>
            <pc:docMk/>
            <pc:sldMk cId="133442731" sldId="2147328918"/>
            <ac:picMk id="8" creationId="{BAE6407B-4280-44E0-B76A-0A32AECABE7C}"/>
          </ac:picMkLst>
        </pc:picChg>
        <pc:picChg chg="add mod modCrop">
          <ac:chgData name="Matěj Račinský" userId="003bb9c9-aad0-4ffd-a212-01ec7b187cdb" providerId="ADAL" clId="{CD4A07FB-60AB-43A9-ADE7-29695CC9699B}" dt="2023-09-12T14:00:19.086" v="6013" actId="14100"/>
          <ac:picMkLst>
            <pc:docMk/>
            <pc:sldMk cId="133442731" sldId="2147328918"/>
            <ac:picMk id="9" creationId="{50F34543-EA41-460C-A382-AB53A6E1BAC2}"/>
          </ac:picMkLst>
        </pc:picChg>
      </pc:sldChg>
      <pc:sldChg chg="addSp delSp modSp new mod">
        <pc:chgData name="Matěj Račinský" userId="003bb9c9-aad0-4ffd-a212-01ec7b187cdb" providerId="ADAL" clId="{CD4A07FB-60AB-43A9-ADE7-29695CC9699B}" dt="2023-09-12T14:11:05.207" v="6639" actId="14100"/>
        <pc:sldMkLst>
          <pc:docMk/>
          <pc:sldMk cId="303066355" sldId="2147328919"/>
        </pc:sldMkLst>
        <pc:spChg chg="mod">
          <ac:chgData name="Matěj Račinský" userId="003bb9c9-aad0-4ffd-a212-01ec7b187cdb" providerId="ADAL" clId="{CD4A07FB-60AB-43A9-ADE7-29695CC9699B}" dt="2023-09-12T14:06:38.813" v="6431" actId="20577"/>
          <ac:spMkLst>
            <pc:docMk/>
            <pc:sldMk cId="303066355" sldId="2147328919"/>
            <ac:spMk id="2" creationId="{7BDFA852-2C0E-4730-B327-6797A1B1484B}"/>
          </ac:spMkLst>
        </pc:spChg>
        <pc:spChg chg="mod">
          <ac:chgData name="Matěj Račinský" userId="003bb9c9-aad0-4ffd-a212-01ec7b187cdb" providerId="ADAL" clId="{CD4A07FB-60AB-43A9-ADE7-29695CC9699B}" dt="2023-09-12T14:01:47.352" v="6229" actId="20577"/>
          <ac:spMkLst>
            <pc:docMk/>
            <pc:sldMk cId="303066355" sldId="2147328919"/>
            <ac:spMk id="3" creationId="{9C1CAA4D-A4E2-4075-95E3-77407CEBE91A}"/>
          </ac:spMkLst>
        </pc:spChg>
        <pc:spChg chg="add del">
          <ac:chgData name="Matěj Račinský" userId="003bb9c9-aad0-4ffd-a212-01ec7b187cdb" providerId="ADAL" clId="{CD4A07FB-60AB-43A9-ADE7-29695CC9699B}" dt="2023-09-12T14:04:16.983" v="6231"/>
          <ac:spMkLst>
            <pc:docMk/>
            <pc:sldMk cId="303066355" sldId="2147328919"/>
            <ac:spMk id="7" creationId="{4C482FF5-598D-40E8-A512-60C5DB5BCDBE}"/>
          </ac:spMkLst>
        </pc:spChg>
        <pc:picChg chg="add del mod modCrop">
          <ac:chgData name="Matěj Račinský" userId="003bb9c9-aad0-4ffd-a212-01ec7b187cdb" providerId="ADAL" clId="{CD4A07FB-60AB-43A9-ADE7-29695CC9699B}" dt="2023-09-12T14:10:57.757" v="6636" actId="478"/>
          <ac:picMkLst>
            <pc:docMk/>
            <pc:sldMk cId="303066355" sldId="2147328919"/>
            <ac:picMk id="9" creationId="{29A46D6E-25B2-4B02-B456-BA0E63A47D7D}"/>
          </ac:picMkLst>
        </pc:picChg>
        <pc:picChg chg="add mod">
          <ac:chgData name="Matěj Račinský" userId="003bb9c9-aad0-4ffd-a212-01ec7b187cdb" providerId="ADAL" clId="{CD4A07FB-60AB-43A9-ADE7-29695CC9699B}" dt="2023-09-12T14:11:05.207" v="6639" actId="14100"/>
          <ac:picMkLst>
            <pc:docMk/>
            <pc:sldMk cId="303066355" sldId="2147328919"/>
            <ac:picMk id="11" creationId="{F715B56F-1DB2-4705-9EBB-92CF37247ED9}"/>
          </ac:picMkLst>
        </pc:picChg>
      </pc:sldChg>
      <pc:sldChg chg="addSp delSp modSp add mod">
        <pc:chgData name="Matěj Račinský" userId="003bb9c9-aad0-4ffd-a212-01ec7b187cdb" providerId="ADAL" clId="{CD4A07FB-60AB-43A9-ADE7-29695CC9699B}" dt="2023-09-12T17:39:39.477" v="6798" actId="20577"/>
        <pc:sldMkLst>
          <pc:docMk/>
          <pc:sldMk cId="438014116" sldId="2147328920"/>
        </pc:sldMkLst>
        <pc:spChg chg="mod">
          <ac:chgData name="Matěj Račinský" userId="003bb9c9-aad0-4ffd-a212-01ec7b187cdb" providerId="ADAL" clId="{CD4A07FB-60AB-43A9-ADE7-29695CC9699B}" dt="2023-09-12T17:39:39.477" v="6798" actId="20577"/>
          <ac:spMkLst>
            <pc:docMk/>
            <pc:sldMk cId="438014116" sldId="2147328920"/>
            <ac:spMk id="2" creationId="{7BDFA852-2C0E-4730-B327-6797A1B1484B}"/>
          </ac:spMkLst>
        </pc:spChg>
        <pc:picChg chg="del">
          <ac:chgData name="Matěj Račinský" userId="003bb9c9-aad0-4ffd-a212-01ec7b187cdb" providerId="ADAL" clId="{CD4A07FB-60AB-43A9-ADE7-29695CC9699B}" dt="2023-09-12T14:07:22.162" v="6614" actId="478"/>
          <ac:picMkLst>
            <pc:docMk/>
            <pc:sldMk cId="438014116" sldId="2147328920"/>
            <ac:picMk id="9" creationId="{29A46D6E-25B2-4B02-B456-BA0E63A47D7D}"/>
          </ac:picMkLst>
        </pc:picChg>
        <pc:picChg chg="add mod">
          <ac:chgData name="Matěj Račinský" userId="003bb9c9-aad0-4ffd-a212-01ec7b187cdb" providerId="ADAL" clId="{CD4A07FB-60AB-43A9-ADE7-29695CC9699B}" dt="2023-09-12T14:07:49.291" v="6630" actId="14100"/>
          <ac:picMkLst>
            <pc:docMk/>
            <pc:sldMk cId="438014116" sldId="2147328920"/>
            <ac:picMk id="2050" creationId="{A35ED11A-8FB8-40B6-BE24-6EBA39514F8F}"/>
          </ac:picMkLst>
        </pc:picChg>
      </pc:sldChg>
      <pc:sldChg chg="addSp delSp modSp new mod">
        <pc:chgData name="Matěj Račinský" userId="003bb9c9-aad0-4ffd-a212-01ec7b187cdb" providerId="ADAL" clId="{CD4A07FB-60AB-43A9-ADE7-29695CC9699B}" dt="2023-09-12T14:11:47.911" v="6692" actId="20577"/>
        <pc:sldMkLst>
          <pc:docMk/>
          <pc:sldMk cId="322011666" sldId="2147328921"/>
        </pc:sldMkLst>
        <pc:spChg chg="mod">
          <ac:chgData name="Matěj Račinský" userId="003bb9c9-aad0-4ffd-a212-01ec7b187cdb" providerId="ADAL" clId="{CD4A07FB-60AB-43A9-ADE7-29695CC9699B}" dt="2023-09-12T14:11:47.911" v="6692" actId="20577"/>
          <ac:spMkLst>
            <pc:docMk/>
            <pc:sldMk cId="322011666" sldId="2147328921"/>
            <ac:spMk id="3" creationId="{B9AA3074-AB0D-4197-B314-E9B83A5907A1}"/>
          </ac:spMkLst>
        </pc:spChg>
        <pc:picChg chg="add del mod">
          <ac:chgData name="Matěj Račinský" userId="003bb9c9-aad0-4ffd-a212-01ec7b187cdb" providerId="ADAL" clId="{CD4A07FB-60AB-43A9-ADE7-29695CC9699B}" dt="2023-09-12T14:11:27.448" v="6640" actId="478"/>
          <ac:picMkLst>
            <pc:docMk/>
            <pc:sldMk cId="322011666" sldId="2147328921"/>
            <ac:picMk id="8" creationId="{935755E5-253F-4DE3-BF2A-D8336AE4C7D9}"/>
          </ac:picMkLst>
        </pc:picChg>
        <pc:picChg chg="add mod">
          <ac:chgData name="Matěj Račinský" userId="003bb9c9-aad0-4ffd-a212-01ec7b187cdb" providerId="ADAL" clId="{CD4A07FB-60AB-43A9-ADE7-29695CC9699B}" dt="2023-09-12T14:11:31.712" v="6644" actId="1076"/>
          <ac:picMkLst>
            <pc:docMk/>
            <pc:sldMk cId="322011666" sldId="2147328921"/>
            <ac:picMk id="10" creationId="{C9F8548E-45C1-40F6-95CA-2D16B7E2E123}"/>
          </ac:picMkLst>
        </pc:picChg>
      </pc:sldChg>
      <pc:sldChg chg="addSp modSp new mod">
        <pc:chgData name="Matěj Račinský" userId="003bb9c9-aad0-4ffd-a212-01ec7b187cdb" providerId="ADAL" clId="{CD4A07FB-60AB-43A9-ADE7-29695CC9699B}" dt="2023-09-12T14:13:47.324" v="6728" actId="1076"/>
        <pc:sldMkLst>
          <pc:docMk/>
          <pc:sldMk cId="1752157522" sldId="2147328922"/>
        </pc:sldMkLst>
        <pc:spChg chg="mod">
          <ac:chgData name="Matěj Račinský" userId="003bb9c9-aad0-4ffd-a212-01ec7b187cdb" providerId="ADAL" clId="{CD4A07FB-60AB-43A9-ADE7-29695CC9699B}" dt="2023-09-12T14:13:33.503" v="6726" actId="20577"/>
          <ac:spMkLst>
            <pc:docMk/>
            <pc:sldMk cId="1752157522" sldId="2147328922"/>
            <ac:spMk id="3" creationId="{1DFC891A-7D60-492D-9545-C7641036A22A}"/>
          </ac:spMkLst>
        </pc:spChg>
        <pc:picChg chg="add mod">
          <ac:chgData name="Matěj Račinský" userId="003bb9c9-aad0-4ffd-a212-01ec7b187cdb" providerId="ADAL" clId="{CD4A07FB-60AB-43A9-ADE7-29695CC9699B}" dt="2023-09-12T14:13:47.324" v="6728" actId="1076"/>
          <ac:picMkLst>
            <pc:docMk/>
            <pc:sldMk cId="1752157522" sldId="2147328922"/>
            <ac:picMk id="8" creationId="{51931F87-15F3-44F4-B781-3169E4A6B533}"/>
          </ac:picMkLst>
        </pc:picChg>
      </pc:sldChg>
      <pc:sldChg chg="addSp delSp modSp new mod">
        <pc:chgData name="Matěj Račinský" userId="003bb9c9-aad0-4ffd-a212-01ec7b187cdb" providerId="ADAL" clId="{CD4A07FB-60AB-43A9-ADE7-29695CC9699B}" dt="2023-09-13T13:17:10.112" v="7585" actId="21"/>
        <pc:sldMkLst>
          <pc:docMk/>
          <pc:sldMk cId="930305133" sldId="2147328923"/>
        </pc:sldMkLst>
        <pc:spChg chg="mod">
          <ac:chgData name="Matěj Račinský" userId="003bb9c9-aad0-4ffd-a212-01ec7b187cdb" providerId="ADAL" clId="{CD4A07FB-60AB-43A9-ADE7-29695CC9699B}" dt="2023-09-13T13:17:00.150" v="7578"/>
          <ac:spMkLst>
            <pc:docMk/>
            <pc:sldMk cId="930305133" sldId="2147328923"/>
            <ac:spMk id="2" creationId="{6A4349C2-D984-426F-BA47-578B9B4DF9EB}"/>
          </ac:spMkLst>
        </pc:spChg>
        <pc:spChg chg="mod">
          <ac:chgData name="Matěj Račinský" userId="003bb9c9-aad0-4ffd-a212-01ec7b187cdb" providerId="ADAL" clId="{CD4A07FB-60AB-43A9-ADE7-29695CC9699B}" dt="2023-09-13T13:13:39.022" v="7495" actId="20577"/>
          <ac:spMkLst>
            <pc:docMk/>
            <pc:sldMk cId="930305133" sldId="2147328923"/>
            <ac:spMk id="3" creationId="{4A8CA844-1B9B-420B-B1D5-9CF7563DEB1D}"/>
          </ac:spMkLst>
        </pc:spChg>
        <pc:spChg chg="mod">
          <ac:chgData name="Matěj Račinský" userId="003bb9c9-aad0-4ffd-a212-01ec7b187cdb" providerId="ADAL" clId="{CD4A07FB-60AB-43A9-ADE7-29695CC9699B}" dt="2023-09-13T13:13:48.980" v="7502" actId="20577"/>
          <ac:spMkLst>
            <pc:docMk/>
            <pc:sldMk cId="930305133" sldId="2147328923"/>
            <ac:spMk id="4" creationId="{D0A53596-CDC7-4BAB-A13A-5FA1A7D5DC1D}"/>
          </ac:spMkLst>
        </pc:spChg>
        <pc:spChg chg="add del">
          <ac:chgData name="Matěj Račinský" userId="003bb9c9-aad0-4ffd-a212-01ec7b187cdb" providerId="ADAL" clId="{CD4A07FB-60AB-43A9-ADE7-29695CC9699B}" dt="2023-09-13T13:17:02.787" v="7580" actId="22"/>
          <ac:spMkLst>
            <pc:docMk/>
            <pc:sldMk cId="930305133" sldId="2147328923"/>
            <ac:spMk id="16" creationId="{48A33879-CBA3-4E24-90A0-BC4D01B1B39D}"/>
          </ac:spMkLst>
        </pc:spChg>
        <pc:picChg chg="add del mod">
          <ac:chgData name="Matěj Račinský" userId="003bb9c9-aad0-4ffd-a212-01ec7b187cdb" providerId="ADAL" clId="{CD4A07FB-60AB-43A9-ADE7-29695CC9699B}" dt="2023-09-13T13:13:18.874" v="7488" actId="478"/>
          <ac:picMkLst>
            <pc:docMk/>
            <pc:sldMk cId="930305133" sldId="2147328923"/>
            <ac:picMk id="8" creationId="{AF2C1297-64CE-442C-B1DF-7493AE9D753B}"/>
          </ac:picMkLst>
        </pc:picChg>
        <pc:picChg chg="add del mod">
          <ac:chgData name="Matěj Račinský" userId="003bb9c9-aad0-4ffd-a212-01ec7b187cdb" providerId="ADAL" clId="{CD4A07FB-60AB-43A9-ADE7-29695CC9699B}" dt="2023-09-13T13:15:14.648" v="7531" actId="478"/>
          <ac:picMkLst>
            <pc:docMk/>
            <pc:sldMk cId="930305133" sldId="2147328923"/>
            <ac:picMk id="10" creationId="{836C643C-7198-449E-8FD8-40CAD37AC810}"/>
          </ac:picMkLst>
        </pc:picChg>
        <pc:picChg chg="add mod">
          <ac:chgData name="Matěj Račinský" userId="003bb9c9-aad0-4ffd-a212-01ec7b187cdb" providerId="ADAL" clId="{CD4A07FB-60AB-43A9-ADE7-29695CC9699B}" dt="2023-09-13T13:15:17.193" v="7532" actId="1076"/>
          <ac:picMkLst>
            <pc:docMk/>
            <pc:sldMk cId="930305133" sldId="2147328923"/>
            <ac:picMk id="12" creationId="{DA0DD576-3319-477E-A124-7488325AF85C}"/>
          </ac:picMkLst>
        </pc:picChg>
        <pc:picChg chg="add del mod">
          <ac:chgData name="Matěj Račinský" userId="003bb9c9-aad0-4ffd-a212-01ec7b187cdb" providerId="ADAL" clId="{CD4A07FB-60AB-43A9-ADE7-29695CC9699B}" dt="2023-09-13T13:16:52.186" v="7576"/>
          <ac:picMkLst>
            <pc:docMk/>
            <pc:sldMk cId="930305133" sldId="2147328923"/>
            <ac:picMk id="14" creationId="{2FAC4F57-4016-4186-B78E-4BB8437B991F}"/>
          </ac:picMkLst>
        </pc:picChg>
        <pc:picChg chg="add del mod">
          <ac:chgData name="Matěj Račinský" userId="003bb9c9-aad0-4ffd-a212-01ec7b187cdb" providerId="ADAL" clId="{CD4A07FB-60AB-43A9-ADE7-29695CC9699B}" dt="2023-09-13T13:17:10.112" v="7585" actId="21"/>
          <ac:picMkLst>
            <pc:docMk/>
            <pc:sldMk cId="930305133" sldId="2147328923"/>
            <ac:picMk id="18" creationId="{B15DB8F2-F049-4BFC-98F7-CBDFC4C4D735}"/>
          </ac:picMkLst>
        </pc:picChg>
      </pc:sldChg>
      <pc:sldChg chg="modSp new mod">
        <pc:chgData name="Matěj Račinský" userId="003bb9c9-aad0-4ffd-a212-01ec7b187cdb" providerId="ADAL" clId="{CD4A07FB-60AB-43A9-ADE7-29695CC9699B}" dt="2023-09-13T13:29:00.274" v="7981" actId="20577"/>
        <pc:sldMkLst>
          <pc:docMk/>
          <pc:sldMk cId="1398195771" sldId="2147328924"/>
        </pc:sldMkLst>
        <pc:spChg chg="mod">
          <ac:chgData name="Matěj Račinský" userId="003bb9c9-aad0-4ffd-a212-01ec7b187cdb" providerId="ADAL" clId="{CD4A07FB-60AB-43A9-ADE7-29695CC9699B}" dt="2023-09-13T13:29:00.274" v="7981" actId="20577"/>
          <ac:spMkLst>
            <pc:docMk/>
            <pc:sldMk cId="1398195771" sldId="2147328924"/>
            <ac:spMk id="2" creationId="{2716440E-858E-466A-A44E-CB2D073C8FA1}"/>
          </ac:spMkLst>
        </pc:spChg>
        <pc:spChg chg="mod">
          <ac:chgData name="Matěj Račinský" userId="003bb9c9-aad0-4ffd-a212-01ec7b187cdb" providerId="ADAL" clId="{CD4A07FB-60AB-43A9-ADE7-29695CC9699B}" dt="2023-09-13T12:38:00.558" v="6861" actId="20577"/>
          <ac:spMkLst>
            <pc:docMk/>
            <pc:sldMk cId="1398195771" sldId="2147328924"/>
            <ac:spMk id="3" creationId="{77875251-CBEB-4517-ABBB-2B3343D11DF6}"/>
          </ac:spMkLst>
        </pc:spChg>
      </pc:sldChg>
      <pc:sldChg chg="modSp new mod">
        <pc:chgData name="Matěj Račinský" userId="003bb9c9-aad0-4ffd-a212-01ec7b187cdb" providerId="ADAL" clId="{CD4A07FB-60AB-43A9-ADE7-29695CC9699B}" dt="2023-09-13T13:26:24.366" v="7855" actId="20577"/>
        <pc:sldMkLst>
          <pc:docMk/>
          <pc:sldMk cId="1115779926" sldId="2147328925"/>
        </pc:sldMkLst>
        <pc:spChg chg="mod">
          <ac:chgData name="Matěj Račinský" userId="003bb9c9-aad0-4ffd-a212-01ec7b187cdb" providerId="ADAL" clId="{CD4A07FB-60AB-43A9-ADE7-29695CC9699B}" dt="2023-09-13T13:26:24.366" v="7855" actId="20577"/>
          <ac:spMkLst>
            <pc:docMk/>
            <pc:sldMk cId="1115779926" sldId="2147328925"/>
            <ac:spMk id="2" creationId="{F8F0F377-DAC7-4565-8BDD-3EC40E99DB86}"/>
          </ac:spMkLst>
        </pc:spChg>
        <pc:spChg chg="mod">
          <ac:chgData name="Matěj Račinský" userId="003bb9c9-aad0-4ffd-a212-01ec7b187cdb" providerId="ADAL" clId="{CD4A07FB-60AB-43A9-ADE7-29695CC9699B}" dt="2023-09-13T12:38:10.725" v="6877" actId="20577"/>
          <ac:spMkLst>
            <pc:docMk/>
            <pc:sldMk cId="1115779926" sldId="2147328925"/>
            <ac:spMk id="3" creationId="{3346F7BA-4C3C-49A2-AD94-65E0F4C01D7D}"/>
          </ac:spMkLst>
        </pc:spChg>
      </pc:sldChg>
      <pc:sldChg chg="addSp modSp new mod">
        <pc:chgData name="Matěj Račinský" userId="003bb9c9-aad0-4ffd-a212-01ec7b187cdb" providerId="ADAL" clId="{CD4A07FB-60AB-43A9-ADE7-29695CC9699B}" dt="2023-09-13T13:18:37.056" v="7610" actId="20577"/>
        <pc:sldMkLst>
          <pc:docMk/>
          <pc:sldMk cId="1637904346" sldId="2147328926"/>
        </pc:sldMkLst>
        <pc:spChg chg="mod">
          <ac:chgData name="Matěj Račinský" userId="003bb9c9-aad0-4ffd-a212-01ec7b187cdb" providerId="ADAL" clId="{CD4A07FB-60AB-43A9-ADE7-29695CC9699B}" dt="2023-09-13T13:18:37.056" v="7610" actId="20577"/>
          <ac:spMkLst>
            <pc:docMk/>
            <pc:sldMk cId="1637904346" sldId="2147328926"/>
            <ac:spMk id="3" creationId="{386A4B0E-1A29-43B6-A641-49E61AA9E5C6}"/>
          </ac:spMkLst>
        </pc:spChg>
        <pc:picChg chg="add mod">
          <ac:chgData name="Matěj Račinský" userId="003bb9c9-aad0-4ffd-a212-01ec7b187cdb" providerId="ADAL" clId="{CD4A07FB-60AB-43A9-ADE7-29695CC9699B}" dt="2023-09-13T13:17:20.636" v="7601" actId="14100"/>
          <ac:picMkLst>
            <pc:docMk/>
            <pc:sldMk cId="1637904346" sldId="2147328926"/>
            <ac:picMk id="7" creationId="{4581C5BC-0D4E-4FE3-B6E1-AA81C5BF44AE}"/>
          </ac:picMkLst>
        </pc:picChg>
      </pc:sldChg>
      <pc:sldChg chg="addSp modSp new mod">
        <pc:chgData name="Matěj Račinský" userId="003bb9c9-aad0-4ffd-a212-01ec7b187cdb" providerId="ADAL" clId="{CD4A07FB-60AB-43A9-ADE7-29695CC9699B}" dt="2023-09-13T13:18:51.511" v="7634" actId="1076"/>
        <pc:sldMkLst>
          <pc:docMk/>
          <pc:sldMk cId="4231080141" sldId="2147328927"/>
        </pc:sldMkLst>
        <pc:spChg chg="mod">
          <ac:chgData name="Matěj Račinský" userId="003bb9c9-aad0-4ffd-a212-01ec7b187cdb" providerId="ADAL" clId="{CD4A07FB-60AB-43A9-ADE7-29695CC9699B}" dt="2023-09-13T13:18:45.284" v="7632" actId="20577"/>
          <ac:spMkLst>
            <pc:docMk/>
            <pc:sldMk cId="4231080141" sldId="2147328927"/>
            <ac:spMk id="3" creationId="{BF306DB1-9598-47CD-B28D-5B168C9FA084}"/>
          </ac:spMkLst>
        </pc:spChg>
        <pc:picChg chg="add mod">
          <ac:chgData name="Matěj Račinský" userId="003bb9c9-aad0-4ffd-a212-01ec7b187cdb" providerId="ADAL" clId="{CD4A07FB-60AB-43A9-ADE7-29695CC9699B}" dt="2023-09-13T13:18:51.511" v="7634" actId="1076"/>
          <ac:picMkLst>
            <pc:docMk/>
            <pc:sldMk cId="4231080141" sldId="2147328927"/>
            <ac:picMk id="8" creationId="{7FA46BC2-CA94-489D-91F4-474887BAD42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996A17-1BAE-315A-04A7-7345B33F3D9B}"/>
              </a:ext>
            </a:extLst>
          </p:cNvPr>
          <p:cNvSpPr>
            <a:spLocks noGrp="1"/>
          </p:cNvSpPr>
          <p:nvPr>
            <p:ph type="hdr" sz="quarter"/>
          </p:nvPr>
        </p:nvSpPr>
        <p:spPr>
          <a:xfrm>
            <a:off x="0" y="0"/>
            <a:ext cx="8712199" cy="5667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0A2439E-2522-4755-EB90-D3277DD67801}"/>
              </a:ext>
            </a:extLst>
          </p:cNvPr>
          <p:cNvSpPr>
            <a:spLocks noGrp="1"/>
          </p:cNvSpPr>
          <p:nvPr>
            <p:ph type="dt" sz="quarter" idx="1"/>
          </p:nvPr>
        </p:nvSpPr>
        <p:spPr>
          <a:xfrm>
            <a:off x="11387139" y="0"/>
            <a:ext cx="8712199" cy="566738"/>
          </a:xfrm>
          <a:prstGeom prst="rect">
            <a:avLst/>
          </a:prstGeom>
        </p:spPr>
        <p:txBody>
          <a:bodyPr vert="horz" lIns="91440" tIns="45720" rIns="91440" bIns="45720" rtlCol="0"/>
          <a:lstStyle>
            <a:lvl1pPr algn="r">
              <a:defRPr sz="1200"/>
            </a:lvl1pPr>
          </a:lstStyle>
          <a:p>
            <a:fld id="{B89235E4-2986-C74F-BB62-28A0CE65FC71}" type="datetimeFigureOut">
              <a:rPr lang="en-US" smtClean="0"/>
              <a:t>9/13/2023</a:t>
            </a:fld>
            <a:endParaRPr lang="en-US" dirty="0"/>
          </a:p>
        </p:txBody>
      </p:sp>
      <p:sp>
        <p:nvSpPr>
          <p:cNvPr id="4" name="Footer Placeholder 3">
            <a:extLst>
              <a:ext uri="{FF2B5EF4-FFF2-40B4-BE49-F238E27FC236}">
                <a16:creationId xmlns:a16="http://schemas.microsoft.com/office/drawing/2014/main" id="{68F4258E-280B-447F-1551-B4B3024A8BE2}"/>
              </a:ext>
            </a:extLst>
          </p:cNvPr>
          <p:cNvSpPr>
            <a:spLocks noGrp="1"/>
          </p:cNvSpPr>
          <p:nvPr>
            <p:ph type="ftr" sz="quarter" idx="2"/>
          </p:nvPr>
        </p:nvSpPr>
        <p:spPr>
          <a:xfrm>
            <a:off x="0" y="10742613"/>
            <a:ext cx="8712199" cy="56673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1115604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199" cy="5667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11387139" y="0"/>
            <a:ext cx="8712199" cy="566738"/>
          </a:xfrm>
          <a:prstGeom prst="rect">
            <a:avLst/>
          </a:prstGeom>
        </p:spPr>
        <p:txBody>
          <a:bodyPr vert="horz" lIns="91440" tIns="45720" rIns="91440" bIns="45720" rtlCol="0"/>
          <a:lstStyle>
            <a:lvl1pPr algn="r">
              <a:defRPr sz="1200"/>
            </a:lvl1pPr>
          </a:lstStyle>
          <a:p>
            <a:fld id="{9555B336-7F20-924B-9747-6F4C04AA7573}" type="datetimeFigureOut">
              <a:rPr lang="en-US" smtClean="0"/>
              <a:t>9/13/2023</a:t>
            </a:fld>
            <a:endParaRPr lang="en-US" dirty="0"/>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009776" y="5441951"/>
            <a:ext cx="16084549" cy="4454525"/>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10742613"/>
            <a:ext cx="8712199" cy="56673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11387139" y="10742613"/>
            <a:ext cx="8712199" cy="566737"/>
          </a:xfrm>
          <a:prstGeom prst="rect">
            <a:avLst/>
          </a:prstGeom>
        </p:spPr>
        <p:txBody>
          <a:bodyPr vert="horz" lIns="91440" tIns="45720" rIns="91440" bIns="45720" rtlCol="0" anchor="b"/>
          <a:lstStyle>
            <a:lvl1pPr algn="r">
              <a:defRPr sz="1200"/>
            </a:lvl1pPr>
          </a:lstStyle>
          <a:p>
            <a:fld id="{9FAD998A-B27C-EA46-9198-22529CBD80B9}" type="slidenum">
              <a:rPr lang="en-US" smtClean="0"/>
              <a:t>‹#›</a:t>
            </a:fld>
            <a:endParaRPr lang="en-US" dirty="0"/>
          </a:p>
        </p:txBody>
      </p:sp>
    </p:spTree>
    <p:extLst>
      <p:ext uri="{BB962C8B-B14F-4D97-AF65-F5344CB8AC3E}">
        <p14:creationId xmlns:p14="http://schemas.microsoft.com/office/powerpoint/2010/main" val="1987038100"/>
      </p:ext>
    </p:extLst>
  </p:cSld>
  <p:clrMap bg1="lt1" tx1="dk1" bg2="lt2" tx2="dk2" accent1="accent1" accent2="accent2" accent3="accent3" accent4="accent4" accent5="accent5" accent6="accent6" hlink="hlink" folHlink="folHlink"/>
  <p:notesStyle>
    <a:lvl1pPr marL="0" algn="l" defTabSz="415753" rtl="0" eaLnBrk="1" latinLnBrk="0" hangingPunct="1">
      <a:defRPr sz="546" kern="1200">
        <a:solidFill>
          <a:schemeClr val="tx1"/>
        </a:solidFill>
        <a:latin typeface="+mn-lt"/>
        <a:ea typeface="+mn-ea"/>
        <a:cs typeface="+mn-cs"/>
      </a:defRPr>
    </a:lvl1pPr>
    <a:lvl2pPr marL="207877" algn="l" defTabSz="415753" rtl="0" eaLnBrk="1" latinLnBrk="0" hangingPunct="1">
      <a:defRPr sz="546" kern="1200">
        <a:solidFill>
          <a:schemeClr val="tx1"/>
        </a:solidFill>
        <a:latin typeface="+mn-lt"/>
        <a:ea typeface="+mn-ea"/>
        <a:cs typeface="+mn-cs"/>
      </a:defRPr>
    </a:lvl2pPr>
    <a:lvl3pPr marL="415753" algn="l" defTabSz="415753" rtl="0" eaLnBrk="1" latinLnBrk="0" hangingPunct="1">
      <a:defRPr sz="546" kern="1200">
        <a:solidFill>
          <a:schemeClr val="tx1"/>
        </a:solidFill>
        <a:latin typeface="+mn-lt"/>
        <a:ea typeface="+mn-ea"/>
        <a:cs typeface="+mn-cs"/>
      </a:defRPr>
    </a:lvl3pPr>
    <a:lvl4pPr marL="623630" algn="l" defTabSz="415753" rtl="0" eaLnBrk="1" latinLnBrk="0" hangingPunct="1">
      <a:defRPr sz="546" kern="1200">
        <a:solidFill>
          <a:schemeClr val="tx1"/>
        </a:solidFill>
        <a:latin typeface="+mn-lt"/>
        <a:ea typeface="+mn-ea"/>
        <a:cs typeface="+mn-cs"/>
      </a:defRPr>
    </a:lvl4pPr>
    <a:lvl5pPr marL="831504" algn="l" defTabSz="415753" rtl="0" eaLnBrk="1" latinLnBrk="0" hangingPunct="1">
      <a:defRPr sz="546" kern="1200">
        <a:solidFill>
          <a:schemeClr val="tx1"/>
        </a:solidFill>
        <a:latin typeface="+mn-lt"/>
        <a:ea typeface="+mn-ea"/>
        <a:cs typeface="+mn-cs"/>
      </a:defRPr>
    </a:lvl5pPr>
    <a:lvl6pPr marL="1039381" algn="l" defTabSz="415753" rtl="0" eaLnBrk="1" latinLnBrk="0" hangingPunct="1">
      <a:defRPr sz="546" kern="1200">
        <a:solidFill>
          <a:schemeClr val="tx1"/>
        </a:solidFill>
        <a:latin typeface="+mn-lt"/>
        <a:ea typeface="+mn-ea"/>
        <a:cs typeface="+mn-cs"/>
      </a:defRPr>
    </a:lvl6pPr>
    <a:lvl7pPr marL="1247257" algn="l" defTabSz="415753" rtl="0" eaLnBrk="1" latinLnBrk="0" hangingPunct="1">
      <a:defRPr sz="546" kern="1200">
        <a:solidFill>
          <a:schemeClr val="tx1"/>
        </a:solidFill>
        <a:latin typeface="+mn-lt"/>
        <a:ea typeface="+mn-ea"/>
        <a:cs typeface="+mn-cs"/>
      </a:defRPr>
    </a:lvl7pPr>
    <a:lvl8pPr marL="1455134" algn="l" defTabSz="415753" rtl="0" eaLnBrk="1" latinLnBrk="0" hangingPunct="1">
      <a:defRPr sz="546" kern="1200">
        <a:solidFill>
          <a:schemeClr val="tx1"/>
        </a:solidFill>
        <a:latin typeface="+mn-lt"/>
        <a:ea typeface="+mn-ea"/>
        <a:cs typeface="+mn-cs"/>
      </a:defRPr>
    </a:lvl8pPr>
    <a:lvl9pPr marL="1663010" algn="l" defTabSz="415753" rtl="0" eaLnBrk="1" latinLnBrk="0" hangingPunct="1">
      <a:defRPr sz="54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loud.google.com/vertex-ai/docs/predictions/overview"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edium.com/google-cloud/how-to-reduce-your-ml-model-inference-costs-on-google-cloud-e3d5e043980f"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triton-inference-server/server/blob/main/docs/user_guide/model_configuration.md#special-conventions-for-pytorch-backend"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github.com/triton-inference-server/python_backend/tree/main/example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1</a:t>
            </a:fld>
            <a:endParaRPr lang="en-US" dirty="0"/>
          </a:p>
        </p:txBody>
      </p:sp>
    </p:spTree>
    <p:extLst>
      <p:ext uri="{BB962C8B-B14F-4D97-AF65-F5344CB8AC3E}">
        <p14:creationId xmlns:p14="http://schemas.microsoft.com/office/powerpoint/2010/main" val="3625926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a:t>Supports minibatching if reqs are close to each other</a:t>
            </a:r>
          </a:p>
          <a:p>
            <a:r>
              <a:rPr lang="cs-CZ" dirty="0"/>
              <a:t>Kserve already has multiple instances per request -&gt; batching them leads to batch of batches, if need to process them at once, we want to flatten the batch of batches, but keep the information about structure so we can un-flatten them later</a:t>
            </a:r>
          </a:p>
          <a:p>
            <a:pPr marL="292970" lvl="1" indent="-285750">
              <a:buFont typeface="Arial" panose="020B0604020202020204" pitchFamily="34" charset="0"/>
              <a:buChar char="•"/>
            </a:pPr>
            <a:r>
              <a:rPr lang="cs-CZ" b="0" dirty="0">
                <a:latin typeface="Arial" panose="020B0604020202020204" pitchFamily="34" charset="0"/>
                <a:cs typeface="Arial" panose="020B0604020202020204" pitchFamily="34" charset="0"/>
              </a:rPr>
              <a:t>Can be </a:t>
            </a:r>
            <a:r>
              <a:rPr lang="cs-CZ" dirty="0">
                <a:latin typeface="Arial" panose="020B0604020202020204" pitchFamily="34" charset="0"/>
                <a:cs typeface="Arial" panose="020B0604020202020204" pitchFamily="34" charset="0"/>
              </a:rPr>
              <a:t>used in two „regimes“</a:t>
            </a:r>
          </a:p>
          <a:p>
            <a:pPr marL="481837" lvl="2" indent="-285750">
              <a:buFont typeface="Arial" panose="020B0604020202020204" pitchFamily="34" charset="0"/>
              <a:buChar char="•"/>
            </a:pPr>
            <a:r>
              <a:rPr lang="cs-CZ" b="0" dirty="0">
                <a:latin typeface="Arial" panose="020B0604020202020204" pitchFamily="34" charset="0"/>
                <a:cs typeface="Arial" panose="020B0604020202020204" pitchFamily="34" charset="0"/>
              </a:rPr>
              <a:t>Single docker image, multiple models </a:t>
            </a:r>
            <a:r>
              <a:rPr lang="cs-CZ" dirty="0">
                <a:latin typeface="Arial" panose="020B0604020202020204" pitchFamily="34" charset="0"/>
                <a:cs typeface="Arial" panose="020B0604020202020204" pitchFamily="34" charset="0"/>
              </a:rPr>
              <a:t>with different deps</a:t>
            </a:r>
          </a:p>
          <a:p>
            <a:pPr marL="672005" lvl="3" indent="-285750">
              <a:buFont typeface="Arial" panose="020B0604020202020204" pitchFamily="34" charset="0"/>
              <a:buChar char="•"/>
            </a:pPr>
            <a:r>
              <a:rPr lang="cs-CZ" dirty="0">
                <a:latin typeface="Arial" panose="020B0604020202020204" pitchFamily="34" charset="0"/>
                <a:cs typeface="Arial" panose="020B0604020202020204" pitchFamily="34" charset="0"/>
              </a:rPr>
              <a:t>Assumes pip registry is reachable during runtime</a:t>
            </a:r>
          </a:p>
          <a:p>
            <a:pPr marL="481837" lvl="2" indent="-285750">
              <a:buFont typeface="Arial" panose="020B0604020202020204" pitchFamily="34" charset="0"/>
              <a:buChar char="•"/>
            </a:pPr>
            <a:r>
              <a:rPr lang="cs-CZ" b="0" dirty="0">
                <a:latin typeface="Arial" panose="020B0604020202020204" pitchFamily="34" charset="0"/>
                <a:cs typeface="Arial" panose="020B0604020202020204" pitchFamily="34" charset="0"/>
              </a:rPr>
              <a:t>Specialized docker image</a:t>
            </a:r>
            <a:r>
              <a:rPr lang="cs-CZ" dirty="0">
                <a:latin typeface="Arial" panose="020B0604020202020204" pitchFamily="34" charset="0"/>
                <a:cs typeface="Arial" panose="020B0604020202020204" pitchFamily="34" charset="0"/>
              </a:rPr>
              <a:t>, installed deps, faster startup, single model per server</a:t>
            </a:r>
          </a:p>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21</a:t>
            </a:fld>
            <a:endParaRPr lang="en-US" dirty="0"/>
          </a:p>
        </p:txBody>
      </p:sp>
    </p:spTree>
    <p:extLst>
      <p:ext uri="{BB962C8B-B14F-4D97-AF65-F5344CB8AC3E}">
        <p14:creationId xmlns:p14="http://schemas.microsoft.com/office/powerpoint/2010/main" val="2894952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a:t>Mar format and config in hidden slides</a:t>
            </a:r>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22</a:t>
            </a:fld>
            <a:endParaRPr lang="en-US" dirty="0"/>
          </a:p>
        </p:txBody>
      </p:sp>
    </p:spTree>
    <p:extLst>
      <p:ext uri="{BB962C8B-B14F-4D97-AF65-F5344CB8AC3E}">
        <p14:creationId xmlns:p14="http://schemas.microsoft.com/office/powerpoint/2010/main" val="3807874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5753" rtl="0" eaLnBrk="1" fontAlgn="auto" latinLnBrk="0" hangingPunct="1">
              <a:lnSpc>
                <a:spcPct val="100000"/>
              </a:lnSpc>
              <a:spcBef>
                <a:spcPts val="0"/>
              </a:spcBef>
              <a:spcAft>
                <a:spcPts val="0"/>
              </a:spcAft>
              <a:buClrTx/>
              <a:buSzTx/>
              <a:buFontTx/>
              <a:buNone/>
              <a:tabLst/>
              <a:defRPr/>
            </a:pPr>
            <a:r>
              <a:rPr lang="cs-CZ" b="0" dirty="0">
                <a:latin typeface="Arial" panose="020B0604020202020204" pitchFamily="34" charset="0"/>
                <a:cs typeface="Arial" panose="020B0604020202020204" pitchFamily="34" charset="0"/>
              </a:rPr>
              <a:t>The 2 apis are no problem for built-in handlers</a:t>
            </a:r>
          </a:p>
          <a:p>
            <a:pPr marL="0" marR="0" lvl="0" indent="0" algn="l" defTabSz="415753" rtl="0" eaLnBrk="1" fontAlgn="auto" latinLnBrk="0" hangingPunct="1">
              <a:lnSpc>
                <a:spcPct val="100000"/>
              </a:lnSpc>
              <a:spcBef>
                <a:spcPts val="0"/>
              </a:spcBef>
              <a:spcAft>
                <a:spcPts val="0"/>
              </a:spcAft>
              <a:buClrTx/>
              <a:buSzTx/>
              <a:buFontTx/>
              <a:buNone/>
              <a:tabLst/>
              <a:defRPr/>
            </a:pPr>
            <a:r>
              <a:rPr lang="cs-CZ" dirty="0"/>
              <a:t>Custom handlers, 2 apis: </a:t>
            </a:r>
            <a:r>
              <a:rPr lang="cs-CZ" b="0" dirty="0">
                <a:latin typeface="Arial" panose="020B0604020202020204" pitchFamily="34" charset="0"/>
                <a:cs typeface="Arial" panose="020B0604020202020204" pitchFamily="34" charset="0"/>
              </a:rPr>
              <a:t>Everything goes to same function</a:t>
            </a:r>
          </a:p>
          <a:p>
            <a:pPr marL="0" marR="0" lvl="0" indent="0" algn="l" defTabSz="415753" rtl="0" eaLnBrk="1" fontAlgn="auto" latinLnBrk="0" hangingPunct="1">
              <a:lnSpc>
                <a:spcPct val="100000"/>
              </a:lnSpc>
              <a:spcBef>
                <a:spcPts val="0"/>
              </a:spcBef>
              <a:spcAft>
                <a:spcPts val="0"/>
              </a:spcAft>
              <a:buClrTx/>
              <a:buSzTx/>
              <a:buFontTx/>
              <a:buNone/>
              <a:tabLst/>
              <a:defRPr/>
            </a:pPr>
            <a:r>
              <a:rPr lang="cs-CZ" b="0" dirty="0">
                <a:latin typeface="Arial" panose="020B0604020202020204" pitchFamily="34" charset="0"/>
                <a:cs typeface="Arial" panose="020B0604020202020204" pitchFamily="34" charset="0"/>
              </a:rPr>
              <a:t>Need to manually handle grouping and un-grouping</a:t>
            </a:r>
          </a:p>
          <a:p>
            <a:pPr marL="0" marR="0" lvl="0" indent="0" algn="l" defTabSz="415753" rtl="0" eaLnBrk="1" fontAlgn="auto" latinLnBrk="0" hangingPunct="1">
              <a:lnSpc>
                <a:spcPct val="100000"/>
              </a:lnSpc>
              <a:spcBef>
                <a:spcPts val="0"/>
              </a:spcBef>
              <a:spcAft>
                <a:spcPts val="0"/>
              </a:spcAft>
              <a:buClrTx/>
              <a:buSzTx/>
              <a:buFontTx/>
              <a:buNone/>
              <a:tabLst/>
              <a:defRPr/>
            </a:pPr>
            <a:endParaRPr lang="cs-CZ" b="0" dirty="0">
              <a:latin typeface="Arial" panose="020B0604020202020204" pitchFamily="34" charset="0"/>
              <a:cs typeface="Arial" panose="020B0604020202020204" pitchFamily="34" charset="0"/>
            </a:endParaRP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All tutorials show extending the default handler</a:t>
            </a:r>
          </a:p>
          <a:p>
            <a:pPr marL="481837" lvl="2" indent="-285750">
              <a:buFont typeface="Arial" panose="020B0604020202020204" pitchFamily="34" charset="0"/>
              <a:buChar char="•"/>
            </a:pPr>
            <a:r>
              <a:rPr lang="cs-CZ" b="0" dirty="0">
                <a:latin typeface="Arial" panose="020B0604020202020204" pitchFamily="34" charset="0"/>
                <a:cs typeface="Arial" panose="020B0604020202020204" pitchFamily="34" charset="0"/>
              </a:rPr>
              <a:t>Imports torch</a:t>
            </a:r>
          </a:p>
          <a:p>
            <a:pPr marL="481837" lvl="2" indent="-285750">
              <a:buFont typeface="Arial" panose="020B0604020202020204" pitchFamily="34" charset="0"/>
              <a:buChar char="•"/>
            </a:pPr>
            <a:r>
              <a:rPr lang="cs-CZ" dirty="0">
                <a:latin typeface="Arial" panose="020B0604020202020204" pitchFamily="34" charset="0"/>
                <a:cs typeface="Arial" panose="020B0604020202020204" pitchFamily="34" charset="0"/>
              </a:rPr>
              <a:t>You can duck-type custom handler without base class</a:t>
            </a:r>
            <a:endParaRPr lang="cs-CZ" b="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26</a:t>
            </a:fld>
            <a:endParaRPr lang="en-US" dirty="0"/>
          </a:p>
        </p:txBody>
      </p:sp>
    </p:spTree>
    <p:extLst>
      <p:ext uri="{BB962C8B-B14F-4D97-AF65-F5344CB8AC3E}">
        <p14:creationId xmlns:p14="http://schemas.microsoft.com/office/powerpoint/2010/main" val="1857671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a:t>This is minimal example, not supporting explanation or all formats, this is just for the kserve one</a:t>
            </a:r>
          </a:p>
          <a:p>
            <a:pPr marL="0" marR="0" lvl="0" indent="0" algn="l" defTabSz="415753" rtl="0" eaLnBrk="1" fontAlgn="auto" latinLnBrk="0" hangingPunct="1">
              <a:lnSpc>
                <a:spcPct val="100000"/>
              </a:lnSpc>
              <a:spcBef>
                <a:spcPts val="0"/>
              </a:spcBef>
              <a:spcAft>
                <a:spcPts val="0"/>
              </a:spcAft>
              <a:buClrTx/>
              <a:buSzTx/>
              <a:buFontTx/>
              <a:buNone/>
              <a:tabLst/>
              <a:defRPr/>
            </a:pPr>
            <a:r>
              <a:rPr lang="cs-CZ" b="0" dirty="0">
                <a:latin typeface="Arial" panose="020B0604020202020204" pitchFamily="34" charset="0"/>
                <a:cs typeface="Arial" panose="020B0604020202020204" pitchFamily="34" charset="0"/>
              </a:rPr>
              <a:t>I did not find anywhere you can do that</a:t>
            </a:r>
            <a:endParaRPr lang="en-US" b="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28</a:t>
            </a:fld>
            <a:endParaRPr lang="en-US" dirty="0"/>
          </a:p>
        </p:txBody>
      </p:sp>
    </p:spTree>
    <p:extLst>
      <p:ext uri="{BB962C8B-B14F-4D97-AF65-F5344CB8AC3E}">
        <p14:creationId xmlns:p14="http://schemas.microsoft.com/office/powerpoint/2010/main" val="2327579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a:t>Model registry has immutable models – the docker image nad artifact get probably copied somewhere, stay the same after the rewrite of original locations</a:t>
            </a:r>
          </a:p>
          <a:p>
            <a:pPr marL="0" marR="0" lvl="0" indent="0" algn="l" defTabSz="415753" rtl="0" eaLnBrk="1" fontAlgn="auto" latinLnBrk="0" hangingPunct="1">
              <a:lnSpc>
                <a:spcPct val="100000"/>
              </a:lnSpc>
              <a:spcBef>
                <a:spcPts val="0"/>
              </a:spcBef>
              <a:spcAft>
                <a:spcPts val="0"/>
              </a:spcAft>
              <a:buClrTx/>
              <a:buSzTx/>
              <a:buFontTx/>
              <a:buNone/>
              <a:tabLst/>
              <a:defRPr/>
            </a:pPr>
            <a:r>
              <a:rPr lang="cs-CZ" b="0" dirty="0">
                <a:latin typeface="Arial" panose="020B0604020202020204" pitchFamily="34" charset="0"/>
                <a:cs typeface="Arial" panose="020B0604020202020204" pitchFamily="34" charset="0"/>
                <a:hlinkClick r:id="rId3"/>
              </a:rPr>
              <a:t>Docs</a:t>
            </a:r>
            <a:endParaRPr lang="cs-CZ" b="0" dirty="0">
              <a:latin typeface="Arial" panose="020B0604020202020204" pitchFamily="34" charset="0"/>
              <a:cs typeface="Arial" panose="020B0604020202020204" pitchFamily="34" charset="0"/>
            </a:endParaRPr>
          </a:p>
          <a:p>
            <a:pPr marL="292970" lvl="1" indent="-285750">
              <a:buFont typeface="Arial" panose="020B0604020202020204" pitchFamily="34" charset="0"/>
              <a:buChar char="•"/>
            </a:pPr>
            <a:r>
              <a:rPr lang="cs-CZ" dirty="0">
                <a:latin typeface="Arial" panose="020B0604020202020204" pitchFamily="34" charset="0"/>
                <a:cs typeface="Arial" panose="020B0604020202020204" pitchFamily="34" charset="0"/>
              </a:rPr>
              <a:t>Use bash/cli tools or python to interact with Vertex AI</a:t>
            </a:r>
          </a:p>
          <a:p>
            <a:pPr marL="292970" lvl="1" indent="-285750">
              <a:buFont typeface="Arial" panose="020B0604020202020204" pitchFamily="34" charset="0"/>
              <a:buChar char="•"/>
            </a:pPr>
            <a:r>
              <a:rPr lang="cs-CZ" dirty="0">
                <a:latin typeface="Arial" panose="020B0604020202020204" pitchFamily="34" charset="0"/>
                <a:cs typeface="Arial" panose="020B0604020202020204" pitchFamily="34" charset="0"/>
              </a:rPr>
              <a:t>Links model artifact with specific docker image</a:t>
            </a:r>
          </a:p>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29</a:t>
            </a:fld>
            <a:endParaRPr lang="en-US" dirty="0"/>
          </a:p>
        </p:txBody>
      </p:sp>
    </p:spTree>
    <p:extLst>
      <p:ext uri="{BB962C8B-B14F-4D97-AF65-F5344CB8AC3E}">
        <p14:creationId xmlns:p14="http://schemas.microsoft.com/office/powerpoint/2010/main" val="3667817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a:t>Todo: smazat názvy věcí</a:t>
            </a:r>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32</a:t>
            </a:fld>
            <a:endParaRPr lang="en-US" dirty="0"/>
          </a:p>
        </p:txBody>
      </p:sp>
    </p:spTree>
    <p:extLst>
      <p:ext uri="{BB962C8B-B14F-4D97-AF65-F5344CB8AC3E}">
        <p14:creationId xmlns:p14="http://schemas.microsoft.com/office/powerpoint/2010/main" val="3073666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5753" rtl="0" eaLnBrk="1" fontAlgn="auto" latinLnBrk="0" hangingPunct="1">
              <a:lnSpc>
                <a:spcPct val="100000"/>
              </a:lnSpc>
              <a:spcBef>
                <a:spcPts val="0"/>
              </a:spcBef>
              <a:spcAft>
                <a:spcPts val="0"/>
              </a:spcAft>
              <a:buClrTx/>
              <a:buSzTx/>
              <a:buFontTx/>
              <a:buNone/>
              <a:tabLst/>
              <a:defRPr/>
            </a:pPr>
            <a:r>
              <a:rPr lang="cs-CZ" dirty="0"/>
              <a:t>Todo: začernit service accounty a projekty</a:t>
            </a:r>
            <a:endParaRPr lang="en-US" dirty="0"/>
          </a:p>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35</a:t>
            </a:fld>
            <a:endParaRPr lang="en-US" dirty="0"/>
          </a:p>
        </p:txBody>
      </p:sp>
    </p:spTree>
    <p:extLst>
      <p:ext uri="{BB962C8B-B14F-4D97-AF65-F5344CB8AC3E}">
        <p14:creationId xmlns:p14="http://schemas.microsoft.com/office/powerpoint/2010/main" val="4212979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a:t>Todo: začernit service accounty a projekty</a:t>
            </a:r>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36</a:t>
            </a:fld>
            <a:endParaRPr lang="en-US" dirty="0"/>
          </a:p>
        </p:txBody>
      </p:sp>
    </p:spTree>
    <p:extLst>
      <p:ext uri="{BB962C8B-B14F-4D97-AF65-F5344CB8AC3E}">
        <p14:creationId xmlns:p14="http://schemas.microsoft.com/office/powerpoint/2010/main" val="4126880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5753" rtl="0" eaLnBrk="1" fontAlgn="auto" latinLnBrk="0" hangingPunct="1">
              <a:lnSpc>
                <a:spcPct val="100000"/>
              </a:lnSpc>
              <a:spcBef>
                <a:spcPts val="0"/>
              </a:spcBef>
              <a:spcAft>
                <a:spcPts val="0"/>
              </a:spcAft>
              <a:buClrTx/>
              <a:buSzTx/>
              <a:buFontTx/>
              <a:buNone/>
              <a:tabLst/>
              <a:defRPr/>
            </a:pPr>
            <a:r>
              <a:rPr lang="cs-CZ" dirty="0"/>
              <a:t>Todo: začernit service accounty a projekty</a:t>
            </a:r>
            <a:endParaRPr lang="en-US" dirty="0"/>
          </a:p>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37</a:t>
            </a:fld>
            <a:endParaRPr lang="en-US" dirty="0"/>
          </a:p>
        </p:txBody>
      </p:sp>
    </p:spTree>
    <p:extLst>
      <p:ext uri="{BB962C8B-B14F-4D97-AF65-F5344CB8AC3E}">
        <p14:creationId xmlns:p14="http://schemas.microsoft.com/office/powerpoint/2010/main" val="1680760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5753" rtl="0" eaLnBrk="1" fontAlgn="auto" latinLnBrk="0" hangingPunct="1">
              <a:lnSpc>
                <a:spcPct val="100000"/>
              </a:lnSpc>
              <a:spcBef>
                <a:spcPts val="0"/>
              </a:spcBef>
              <a:spcAft>
                <a:spcPts val="0"/>
              </a:spcAft>
              <a:buClrTx/>
              <a:buSzTx/>
              <a:buFontTx/>
              <a:buNone/>
              <a:tabLst/>
              <a:defRPr/>
            </a:pPr>
            <a:r>
              <a:rPr lang="cs-CZ" dirty="0"/>
              <a:t>Todo: začernit service accounty a projekty</a:t>
            </a:r>
            <a:endParaRPr lang="en-US" dirty="0"/>
          </a:p>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40</a:t>
            </a:fld>
            <a:endParaRPr lang="en-US" dirty="0"/>
          </a:p>
        </p:txBody>
      </p:sp>
    </p:spTree>
    <p:extLst>
      <p:ext uri="{BB962C8B-B14F-4D97-AF65-F5344CB8AC3E}">
        <p14:creationId xmlns:p14="http://schemas.microsoft.com/office/powerpoint/2010/main" val="3987037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cs-CZ" dirty="0">
                <a:latin typeface="Arial" panose="020B0604020202020204" pitchFamily="34" charset="0"/>
                <a:cs typeface="Arial" panose="020B0604020202020204" pitchFamily="34" charset="0"/>
              </a:rPr>
              <a:t>Intro: 2 min</a:t>
            </a:r>
          </a:p>
          <a:p>
            <a:pPr lvl="2"/>
            <a:r>
              <a:rPr lang="cs-CZ" dirty="0">
                <a:latin typeface="Arial" panose="020B0604020202020204" pitchFamily="34" charset="0"/>
                <a:cs typeface="Arial" panose="020B0604020202020204" pitchFamily="34" charset="0"/>
              </a:rPr>
              <a:t>Julia: 5min</a:t>
            </a:r>
          </a:p>
          <a:p>
            <a:pPr lvl="2"/>
            <a:r>
              <a:rPr lang="cs-CZ" dirty="0">
                <a:latin typeface="Arial" panose="020B0604020202020204" pitchFamily="34" charset="0"/>
                <a:cs typeface="Arial" panose="020B0604020202020204" pitchFamily="34" charset="0"/>
              </a:rPr>
              <a:t>TF: 15min</a:t>
            </a:r>
          </a:p>
          <a:p>
            <a:pPr marL="587203" lvl="2" indent="-171450">
              <a:buFont typeface="Arial" panose="020B0604020202020204" pitchFamily="34" charset="0"/>
              <a:buChar char="•"/>
            </a:pPr>
            <a:r>
              <a:rPr lang="cs-CZ" dirty="0">
                <a:latin typeface="Arial" panose="020B0604020202020204" pitchFamily="34" charset="0"/>
                <a:cs typeface="Arial" panose="020B0604020202020204" pitchFamily="34" charset="0"/>
              </a:rPr>
              <a:t>Reqs and Naive 2min</a:t>
            </a:r>
          </a:p>
          <a:p>
            <a:pPr marL="587203" lvl="2" indent="-171450">
              <a:buFont typeface="Arial" panose="020B0604020202020204" pitchFamily="34" charset="0"/>
              <a:buChar char="•"/>
            </a:pPr>
            <a:r>
              <a:rPr lang="cs-CZ" dirty="0">
                <a:latin typeface="Arial" panose="020B0604020202020204" pitchFamily="34" charset="0"/>
                <a:cs typeface="Arial" panose="020B0604020202020204" pitchFamily="34" charset="0"/>
              </a:rPr>
              <a:t>Tf serving 4 min</a:t>
            </a:r>
          </a:p>
          <a:p>
            <a:pPr marL="587203" lvl="2" indent="-171450">
              <a:buFont typeface="Arial" panose="020B0604020202020204" pitchFamily="34" charset="0"/>
              <a:buChar char="•"/>
            </a:pPr>
            <a:r>
              <a:rPr lang="cs-CZ" dirty="0">
                <a:latin typeface="Arial" panose="020B0604020202020204" pitchFamily="34" charset="0"/>
                <a:cs typeface="Arial" panose="020B0604020202020204" pitchFamily="34" charset="0"/>
              </a:rPr>
              <a:t>Triton 4 min</a:t>
            </a:r>
          </a:p>
          <a:p>
            <a:pPr marL="587203" lvl="2" indent="-171450">
              <a:buFont typeface="Arial" panose="020B0604020202020204" pitchFamily="34" charset="0"/>
              <a:buChar char="•"/>
            </a:pPr>
            <a:r>
              <a:rPr lang="cs-CZ" dirty="0">
                <a:latin typeface="Arial" panose="020B0604020202020204" pitchFamily="34" charset="0"/>
                <a:cs typeface="Arial" panose="020B0604020202020204" pitchFamily="34" charset="0"/>
              </a:rPr>
              <a:t>Torch serve 5 min</a:t>
            </a:r>
          </a:p>
          <a:p>
            <a:pPr marL="415753" lvl="2" indent="0">
              <a:buFont typeface="Arial" panose="020B0604020202020204" pitchFamily="34" charset="0"/>
              <a:buNone/>
            </a:pPr>
            <a:r>
              <a:rPr lang="cs-CZ" dirty="0">
                <a:latin typeface="Arial" panose="020B0604020202020204" pitchFamily="34" charset="0"/>
                <a:cs typeface="Arial" panose="020B0604020202020204" pitchFamily="34" charset="0"/>
              </a:rPr>
              <a:t>Vertex AI</a:t>
            </a:r>
          </a:p>
          <a:p>
            <a:pPr marL="587203" lvl="2" indent="-171450">
              <a:buFont typeface="Arial" panose="020B0604020202020204" pitchFamily="34" charset="0"/>
              <a:buChar char="•"/>
            </a:pPr>
            <a:endParaRPr lang="cs-CZ" dirty="0">
              <a:latin typeface="Arial" panose="020B0604020202020204" pitchFamily="34" charset="0"/>
              <a:cs typeface="Arial" panose="020B0604020202020204" pitchFamily="34" charset="0"/>
            </a:endParaRPr>
          </a:p>
          <a:p>
            <a:pPr marL="587203" lvl="2" indent="-171450">
              <a:buFont typeface="Arial" panose="020B0604020202020204" pitchFamily="34" charset="0"/>
              <a:buChar char="•"/>
            </a:pPr>
            <a:endParaRPr lang="cs-CZ"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FAD998A-B27C-EA46-9198-22529CBD80B9}" type="slidenum">
              <a:rPr lang="en-US" smtClean="0"/>
              <a:t>3</a:t>
            </a:fld>
            <a:endParaRPr lang="en-US" dirty="0"/>
          </a:p>
        </p:txBody>
      </p:sp>
    </p:spTree>
    <p:extLst>
      <p:ext uri="{BB962C8B-B14F-4D97-AF65-F5344CB8AC3E}">
        <p14:creationId xmlns:p14="http://schemas.microsoft.com/office/powerpoint/2010/main" val="447283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5753" rtl="0" eaLnBrk="1" fontAlgn="auto" latinLnBrk="0" hangingPunct="1">
              <a:lnSpc>
                <a:spcPct val="100000"/>
              </a:lnSpc>
              <a:spcBef>
                <a:spcPts val="0"/>
              </a:spcBef>
              <a:spcAft>
                <a:spcPts val="0"/>
              </a:spcAft>
              <a:buClrTx/>
              <a:buSzTx/>
              <a:buFontTx/>
              <a:buNone/>
              <a:tabLst/>
              <a:defRPr/>
            </a:pPr>
            <a:r>
              <a:rPr lang="cs-CZ" b="0" dirty="0">
                <a:latin typeface="Arial" panose="020B0604020202020204" pitchFamily="34" charset="0"/>
                <a:cs typeface="Arial" panose="020B0604020202020204" pitchFamily="34" charset="0"/>
              </a:rPr>
              <a:t>I thought specialized services are chaper than spinning a VM. I was wrong.</a:t>
            </a:r>
          </a:p>
          <a:p>
            <a:pPr marL="0" marR="0" lvl="0" indent="0" algn="l" defTabSz="415753" rtl="0" eaLnBrk="1" fontAlgn="auto" latinLnBrk="0" hangingPunct="1">
              <a:lnSpc>
                <a:spcPct val="100000"/>
              </a:lnSpc>
              <a:spcBef>
                <a:spcPts val="0"/>
              </a:spcBef>
              <a:spcAft>
                <a:spcPts val="0"/>
              </a:spcAft>
              <a:buClrTx/>
              <a:buSzTx/>
              <a:buFontTx/>
              <a:buNone/>
              <a:tabLst/>
              <a:defRPr/>
            </a:pPr>
            <a:r>
              <a:rPr lang="cs-CZ" b="0" dirty="0">
                <a:latin typeface="Arial" panose="020B0604020202020204" pitchFamily="34" charset="0"/>
                <a:cs typeface="Arial" panose="020B0604020202020204" pitchFamily="34" charset="0"/>
              </a:rPr>
              <a:t>Vertex AI+torchserve-more workers per model?</a:t>
            </a:r>
          </a:p>
          <a:p>
            <a:pPr marL="0" marR="0" lvl="0" indent="0" algn="l" defTabSz="415753" rtl="0" eaLnBrk="1" fontAlgn="auto" latinLnBrk="0" hangingPunct="1">
              <a:lnSpc>
                <a:spcPct val="100000"/>
              </a:lnSpc>
              <a:spcBef>
                <a:spcPts val="0"/>
              </a:spcBef>
              <a:spcAft>
                <a:spcPts val="0"/>
              </a:spcAft>
              <a:buClrTx/>
              <a:buSzTx/>
              <a:buFontTx/>
              <a:buNone/>
              <a:tabLst/>
              <a:defRPr/>
            </a:pPr>
            <a:r>
              <a:rPr lang="cs-CZ" b="0" dirty="0">
                <a:latin typeface="Arial" panose="020B0604020202020204" pitchFamily="34" charset="0"/>
                <a:cs typeface="Arial" panose="020B0604020202020204" pitchFamily="34" charset="0"/>
              </a:rPr>
              <a:t>Cheaper alternatives....cloud run? </a:t>
            </a:r>
            <a:r>
              <a:rPr lang="cs-CZ" b="0" dirty="0">
                <a:latin typeface="Arial" panose="020B0604020202020204" pitchFamily="34" charset="0"/>
                <a:cs typeface="Arial" panose="020B0604020202020204" pitchFamily="34" charset="0"/>
                <a:hlinkClick r:id="rId3"/>
              </a:rPr>
              <a:t>https://medium.com/google-cloud/how-to-reduce-your-ml-model-inference-costs-on-google-cloud-e3d5e043980f</a:t>
            </a:r>
            <a:r>
              <a:rPr lang="cs-CZ" b="0" dirty="0">
                <a:latin typeface="Arial" panose="020B0604020202020204" pitchFamily="34" charset="0"/>
                <a:cs typeface="Arial" panose="020B0604020202020204" pitchFamily="34" charset="0"/>
              </a:rPr>
              <a:t> </a:t>
            </a:r>
          </a:p>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41</a:t>
            </a:fld>
            <a:endParaRPr lang="en-US" dirty="0"/>
          </a:p>
        </p:txBody>
      </p:sp>
    </p:spTree>
    <p:extLst>
      <p:ext uri="{BB962C8B-B14F-4D97-AF65-F5344CB8AC3E}">
        <p14:creationId xmlns:p14="http://schemas.microsoft.com/office/powerpoint/2010/main" val="3172148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a:t>Shared model across workers: Sounds great, does not work</a:t>
            </a:r>
          </a:p>
          <a:p>
            <a:r>
              <a:rPr lang="cs-CZ" dirty="0"/>
              <a:t>So each worker must have its own model -&gt; consumed memory = const overhead </a:t>
            </a:r>
          </a:p>
          <a:p>
            <a:r>
              <a:rPr lang="cs-CZ" dirty="0"/>
              <a:t>In case you use preloading of workers in gunicorn, executor loop needs to be instantiated in a function, not global state</a:t>
            </a:r>
          </a:p>
        </p:txBody>
      </p:sp>
      <p:sp>
        <p:nvSpPr>
          <p:cNvPr id="4" name="Slide Number Placeholder 3"/>
          <p:cNvSpPr>
            <a:spLocks noGrp="1"/>
          </p:cNvSpPr>
          <p:nvPr>
            <p:ph type="sldNum" sz="quarter" idx="5"/>
          </p:nvPr>
        </p:nvSpPr>
        <p:spPr/>
        <p:txBody>
          <a:bodyPr/>
          <a:lstStyle/>
          <a:p>
            <a:fld id="{9FAD998A-B27C-EA46-9198-22529CBD80B9}" type="slidenum">
              <a:rPr lang="en-US" smtClean="0"/>
              <a:t>47</a:t>
            </a:fld>
            <a:endParaRPr lang="en-US" dirty="0"/>
          </a:p>
        </p:txBody>
      </p:sp>
    </p:spTree>
    <p:extLst>
      <p:ext uri="{BB962C8B-B14F-4D97-AF65-F5344CB8AC3E}">
        <p14:creationId xmlns:p14="http://schemas.microsoft.com/office/powerpoint/2010/main" val="476422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a:t>Parsing vegeta output, pulling metrics and logs from gcp to obtain rest of the numbers</a:t>
            </a:r>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48</a:t>
            </a:fld>
            <a:endParaRPr lang="en-US" dirty="0"/>
          </a:p>
        </p:txBody>
      </p:sp>
    </p:spTree>
    <p:extLst>
      <p:ext uri="{BB962C8B-B14F-4D97-AF65-F5344CB8AC3E}">
        <p14:creationId xmlns:p14="http://schemas.microsoft.com/office/powerpoint/2010/main" val="2296163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59</a:t>
            </a:fld>
            <a:endParaRPr lang="en-US" dirty="0"/>
          </a:p>
        </p:txBody>
      </p:sp>
    </p:spTree>
    <p:extLst>
      <p:ext uri="{BB962C8B-B14F-4D97-AF65-F5344CB8AC3E}">
        <p14:creationId xmlns:p14="http://schemas.microsoft.com/office/powerpoint/2010/main" val="2787346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5753" rtl="0" eaLnBrk="1" fontAlgn="auto" latinLnBrk="0" hangingPunct="1">
              <a:lnSpc>
                <a:spcPct val="100000"/>
              </a:lnSpc>
              <a:spcBef>
                <a:spcPts val="0"/>
              </a:spcBef>
              <a:spcAft>
                <a:spcPts val="0"/>
              </a:spcAft>
              <a:buClrTx/>
              <a:buSzTx/>
              <a:buFontTx/>
              <a:buNone/>
              <a:tabLst/>
              <a:defRPr/>
            </a:pPr>
            <a:r>
              <a:rPr lang="cs-CZ" dirty="0">
                <a:latin typeface="Arial" panose="020B0604020202020204" pitchFamily="34" charset="0"/>
                <a:cs typeface="Arial" panose="020B0604020202020204" pitchFamily="34" charset="0"/>
              </a:rPr>
              <a:t>Downloading </a:t>
            </a:r>
            <a:r>
              <a:rPr lang="cs-CZ" sz="546" kern="1200" dirty="0">
                <a:solidFill>
                  <a:schemeClr val="tx1"/>
                </a:solidFill>
                <a:latin typeface="Arial" panose="020B0604020202020204" pitchFamily="34" charset="0"/>
                <a:ea typeface="+mn-ea"/>
                <a:cs typeface="Arial" panose="020B0604020202020204" pitchFamily="34" charset="0"/>
              </a:rPr>
              <a:t>additional data</a:t>
            </a:r>
          </a:p>
          <a:p>
            <a:pPr marL="0" marR="0" lvl="0" indent="0" algn="l" defTabSz="415753" rtl="0" eaLnBrk="1" fontAlgn="auto" latinLnBrk="0" hangingPunct="1">
              <a:lnSpc>
                <a:spcPct val="100000"/>
              </a:lnSpc>
              <a:spcBef>
                <a:spcPts val="0"/>
              </a:spcBef>
              <a:spcAft>
                <a:spcPts val="0"/>
              </a:spcAft>
              <a:buClrTx/>
              <a:buSzTx/>
              <a:buFontTx/>
              <a:buNone/>
              <a:tabLst/>
              <a:defRPr/>
            </a:pPr>
            <a:r>
              <a:rPr lang="cs-CZ" dirty="0">
                <a:latin typeface="Arial" panose="020B0604020202020204" pitchFamily="34" charset="0"/>
                <a:cs typeface="Arial" panose="020B0604020202020204" pitchFamily="34" charset="0"/>
              </a:rPr>
              <a:t>Logging (requests, responses etc.)</a:t>
            </a:r>
          </a:p>
          <a:p>
            <a:pPr marL="0" marR="0" lvl="0" indent="0" algn="l" defTabSz="415753" rtl="0" eaLnBrk="1" fontAlgn="auto" latinLnBrk="0" hangingPunct="1">
              <a:lnSpc>
                <a:spcPct val="100000"/>
              </a:lnSpc>
              <a:spcBef>
                <a:spcPts val="0"/>
              </a:spcBef>
              <a:spcAft>
                <a:spcPts val="0"/>
              </a:spcAft>
              <a:buClrTx/>
              <a:buSzTx/>
              <a:buFontTx/>
              <a:buNone/>
              <a:tabLst/>
              <a:defRPr/>
            </a:pPr>
            <a:r>
              <a:rPr lang="cs-CZ" sz="546" kern="1200" dirty="0">
                <a:solidFill>
                  <a:schemeClr val="tx1"/>
                </a:solidFill>
                <a:latin typeface="Arial" panose="020B0604020202020204" pitchFamily="34" charset="0"/>
                <a:ea typeface="+mn-ea"/>
                <a:cs typeface="Arial" panose="020B0604020202020204" pitchFamily="34" charset="0"/>
              </a:rPr>
              <a:t>Batching requests?</a:t>
            </a:r>
          </a:p>
          <a:p>
            <a:pPr marL="0" marR="0" lvl="0" indent="0" algn="l" defTabSz="415753" rtl="0" eaLnBrk="1" fontAlgn="auto" latinLnBrk="0" hangingPunct="1">
              <a:lnSpc>
                <a:spcPct val="100000"/>
              </a:lnSpc>
              <a:spcBef>
                <a:spcPts val="0"/>
              </a:spcBef>
              <a:spcAft>
                <a:spcPts val="0"/>
              </a:spcAft>
              <a:buClrTx/>
              <a:buSzTx/>
              <a:buFontTx/>
              <a:buNone/>
              <a:tabLst/>
              <a:defRPr/>
            </a:pPr>
            <a:r>
              <a:rPr lang="cs-CZ" sz="546" kern="1200" dirty="0">
                <a:solidFill>
                  <a:schemeClr val="tx1"/>
                </a:solidFill>
                <a:latin typeface="Arial" panose="020B0604020202020204" pitchFamily="34" charset="0"/>
                <a:ea typeface="+mn-ea"/>
                <a:cs typeface="Arial" panose="020B0604020202020204" pitchFamily="34" charset="0"/>
              </a:rPr>
              <a:t>Option for custom python code? Custom libraries?</a:t>
            </a:r>
          </a:p>
          <a:p>
            <a:pPr marL="0" marR="0" lvl="0" indent="0" algn="l" defTabSz="415753" rtl="0" eaLnBrk="1" fontAlgn="auto" latinLnBrk="0" hangingPunct="1">
              <a:lnSpc>
                <a:spcPct val="100000"/>
              </a:lnSpc>
              <a:spcBef>
                <a:spcPts val="0"/>
              </a:spcBef>
              <a:spcAft>
                <a:spcPts val="0"/>
              </a:spcAft>
              <a:buClrTx/>
              <a:buSzTx/>
              <a:buFontTx/>
              <a:buNone/>
              <a:tabLst/>
              <a:defRPr/>
            </a:pPr>
            <a:r>
              <a:rPr lang="cs-CZ" sz="546" kern="1200" dirty="0">
                <a:solidFill>
                  <a:schemeClr val="tx1"/>
                </a:solidFill>
                <a:latin typeface="Arial" panose="020B0604020202020204" pitchFamily="34" charset="0"/>
                <a:ea typeface="+mn-ea"/>
                <a:cs typeface="Arial" panose="020B0604020202020204" pitchFamily="34" charset="0"/>
              </a:rPr>
              <a:t>Usually you don‘t need everything, but the more, the merrier</a:t>
            </a:r>
            <a:endParaRPr lang="en-US" sz="546" kern="1200" dirty="0">
              <a:solidFill>
                <a:schemeClr val="tx1"/>
              </a:solidFill>
              <a:latin typeface="Arial" panose="020B0604020202020204" pitchFamily="34" charset="0"/>
              <a:ea typeface="+mn-ea"/>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6</a:t>
            </a:fld>
            <a:endParaRPr lang="en-US" dirty="0"/>
          </a:p>
        </p:txBody>
      </p:sp>
    </p:spTree>
    <p:extLst>
      <p:ext uri="{BB962C8B-B14F-4D97-AF65-F5344CB8AC3E}">
        <p14:creationId xmlns:p14="http://schemas.microsoft.com/office/powerpoint/2010/main" val="2719987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a:t>Long startup times-need to precompile lots of code – cca 20 min building image, 5-10 min startup in a pod?</a:t>
            </a:r>
          </a:p>
          <a:p>
            <a:r>
              <a:rPr lang="cs-CZ" dirty="0"/>
              <a:t>Problem with mem leaks, need to call the malloc_trim C function</a:t>
            </a:r>
          </a:p>
          <a:p>
            <a:r>
              <a:rPr lang="cs-CZ" dirty="0"/>
              <a:t>Not able to bake precompiled code to docker layers</a:t>
            </a:r>
          </a:p>
          <a:p>
            <a:r>
              <a:rPr lang="cs-CZ" dirty="0"/>
              <a:t>Needed to compile julia wiuth different GC </a:t>
            </a:r>
          </a:p>
          <a:p>
            <a:r>
              <a:rPr lang="cs-CZ" dirty="0"/>
              <a:t>Other teams refusing to maintain it or even touch it</a:t>
            </a:r>
          </a:p>
          <a:p>
            <a:r>
              <a:rPr lang="cs-CZ" dirty="0"/>
              <a:t>On-prem artifactory not supporting julia</a:t>
            </a:r>
          </a:p>
          <a:p>
            <a:r>
              <a:rPr lang="cs-CZ" dirty="0"/>
              <a:t>CI/CD mostly disconnected from public internet</a:t>
            </a:r>
          </a:p>
          <a:p>
            <a:pPr marL="171450" indent="-171450">
              <a:buFont typeface="Arial" panose="020B0604020202020204" pitchFamily="34" charset="0"/>
              <a:buChar char="•"/>
            </a:pPr>
            <a:r>
              <a:rPr lang="cs-CZ" dirty="0"/>
              <a:t>Figuring out proxying through corporate firewall</a:t>
            </a:r>
          </a:p>
          <a:p>
            <a:pPr marL="171450" indent="-171450">
              <a:buFont typeface="Arial" panose="020B0604020202020204" pitchFamily="34" charset="0"/>
              <a:buChar char="•"/>
            </a:pPr>
            <a:r>
              <a:rPr lang="cs-CZ" dirty="0"/>
              <a:t>Writing lots of Kotlin DSL for TeamCity</a:t>
            </a:r>
          </a:p>
          <a:p>
            <a:pPr marL="0" marR="0" lvl="0" indent="0" algn="l" defTabSz="415753" rtl="0" eaLnBrk="1" fontAlgn="auto" latinLnBrk="0" hangingPunct="1">
              <a:lnSpc>
                <a:spcPct val="100000"/>
              </a:lnSpc>
              <a:spcBef>
                <a:spcPts val="0"/>
              </a:spcBef>
              <a:spcAft>
                <a:spcPts val="0"/>
              </a:spcAft>
              <a:buClrTx/>
              <a:buSzTx/>
              <a:buFontTx/>
              <a:buNone/>
              <a:tabLst/>
              <a:defRPr/>
            </a:pPr>
            <a:r>
              <a:rPr lang="cs-CZ" dirty="0"/>
              <a:t>logging to statsd</a:t>
            </a:r>
          </a:p>
          <a:p>
            <a:endParaRPr lang="cs-CZ" dirty="0"/>
          </a:p>
          <a:p>
            <a:r>
              <a:rPr lang="cs-CZ" dirty="0"/>
              <a:t>See talk https://www.youtube.com/watch?v=U5zt6OZVxrs&amp;ab_channel=PyData for more details</a:t>
            </a:r>
          </a:p>
        </p:txBody>
      </p:sp>
      <p:sp>
        <p:nvSpPr>
          <p:cNvPr id="4" name="Slide Number Placeholder 3"/>
          <p:cNvSpPr>
            <a:spLocks noGrp="1"/>
          </p:cNvSpPr>
          <p:nvPr>
            <p:ph type="sldNum" sz="quarter" idx="5"/>
          </p:nvPr>
        </p:nvSpPr>
        <p:spPr/>
        <p:txBody>
          <a:bodyPr/>
          <a:lstStyle/>
          <a:p>
            <a:fld id="{9FAD998A-B27C-EA46-9198-22529CBD80B9}" type="slidenum">
              <a:rPr lang="en-US" smtClean="0"/>
              <a:t>7</a:t>
            </a:fld>
            <a:endParaRPr lang="en-US" dirty="0"/>
          </a:p>
        </p:txBody>
      </p:sp>
    </p:spTree>
    <p:extLst>
      <p:ext uri="{BB962C8B-B14F-4D97-AF65-F5344CB8AC3E}">
        <p14:creationId xmlns:p14="http://schemas.microsoft.com/office/powerpoint/2010/main" val="1396208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a:t>Just stop me any time during the conference, I‘ll gladly discuss it</a:t>
            </a:r>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8</a:t>
            </a:fld>
            <a:endParaRPr lang="en-US" dirty="0"/>
          </a:p>
        </p:txBody>
      </p:sp>
    </p:spTree>
    <p:extLst>
      <p:ext uri="{BB962C8B-B14F-4D97-AF65-F5344CB8AC3E}">
        <p14:creationId xmlns:p14="http://schemas.microsoft.com/office/powerpoint/2010/main" val="3964553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5753" rtl="0" eaLnBrk="1" fontAlgn="auto" latinLnBrk="0" hangingPunct="1">
              <a:lnSpc>
                <a:spcPct val="100000"/>
              </a:lnSpc>
              <a:spcBef>
                <a:spcPts val="0"/>
              </a:spcBef>
              <a:spcAft>
                <a:spcPts val="0"/>
              </a:spcAft>
              <a:buClrTx/>
              <a:buSzTx/>
              <a:buFontTx/>
              <a:buNone/>
              <a:tabLst/>
              <a:defRPr/>
            </a:pPr>
            <a:r>
              <a:rPr lang="cs-CZ" dirty="0">
                <a:latin typeface="Arial" panose="020B0604020202020204" pitchFamily="34" charset="0"/>
                <a:cs typeface="Arial" panose="020B0604020202020204" pitchFamily="34" charset="0"/>
              </a:rPr>
              <a:t>All the supported frameworks follow the same API</a:t>
            </a:r>
          </a:p>
          <a:p>
            <a:pPr marL="0" marR="0" lvl="0" indent="0" algn="l" defTabSz="415753" rtl="0" eaLnBrk="1" fontAlgn="auto" latinLnBrk="0" hangingPunct="1">
              <a:lnSpc>
                <a:spcPct val="100000"/>
              </a:lnSpc>
              <a:spcBef>
                <a:spcPts val="0"/>
              </a:spcBef>
              <a:spcAft>
                <a:spcPts val="0"/>
              </a:spcAft>
              <a:buClrTx/>
              <a:buSzTx/>
              <a:buFontTx/>
              <a:buNone/>
              <a:tabLst/>
              <a:defRPr/>
            </a:pPr>
            <a:r>
              <a:rPr lang="cs-CZ" dirty="0">
                <a:latin typeface="Arial" panose="020B0604020202020204" pitchFamily="34" charset="0"/>
                <a:cs typeface="Arial" panose="020B0604020202020204" pitchFamily="34" charset="0"/>
              </a:rPr>
              <a:t>Support of several ML Frameworks, unified interface</a:t>
            </a:r>
          </a:p>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9</a:t>
            </a:fld>
            <a:endParaRPr lang="en-US" dirty="0"/>
          </a:p>
        </p:txBody>
      </p:sp>
    </p:spTree>
    <p:extLst>
      <p:ext uri="{BB962C8B-B14F-4D97-AF65-F5344CB8AC3E}">
        <p14:creationId xmlns:p14="http://schemas.microsoft.com/office/powerpoint/2010/main" val="109595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5753" rtl="0" eaLnBrk="1" fontAlgn="auto" latinLnBrk="0" hangingPunct="1">
              <a:lnSpc>
                <a:spcPct val="100000"/>
              </a:lnSpc>
              <a:spcBef>
                <a:spcPts val="0"/>
              </a:spcBef>
              <a:spcAft>
                <a:spcPts val="0"/>
              </a:spcAft>
              <a:buClrTx/>
              <a:buSzTx/>
              <a:buFontTx/>
              <a:buNone/>
              <a:tabLst/>
              <a:defRPr/>
            </a:pPr>
            <a:r>
              <a:rPr lang="cs-CZ" dirty="0">
                <a:latin typeface="Arial" panose="020B0604020202020204" pitchFamily="34" charset="0"/>
                <a:cs typeface="Arial" panose="020B0604020202020204" pitchFamily="34" charset="0"/>
              </a:rPr>
              <a:t>No way how to use custom python code</a:t>
            </a:r>
          </a:p>
          <a:p>
            <a:pPr marL="0" marR="0" lvl="0" indent="0" algn="l" defTabSz="415753" rtl="0" eaLnBrk="1" fontAlgn="auto" latinLnBrk="0" hangingPunct="1">
              <a:lnSpc>
                <a:spcPct val="100000"/>
              </a:lnSpc>
              <a:spcBef>
                <a:spcPts val="0"/>
              </a:spcBef>
              <a:spcAft>
                <a:spcPts val="0"/>
              </a:spcAft>
              <a:buClrTx/>
              <a:buSzTx/>
              <a:buFontTx/>
              <a:buNone/>
              <a:tabLst/>
              <a:defRPr/>
            </a:pPr>
            <a:r>
              <a:rPr lang="cs-CZ" dirty="0">
                <a:latin typeface="Arial" panose="020B0604020202020204" pitchFamily="34" charset="0"/>
                <a:cs typeface="Arial" panose="020B0604020202020204" pitchFamily="34" charset="0"/>
              </a:rPr>
              <a:t>No support of Keras custom objects</a:t>
            </a:r>
          </a:p>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12</a:t>
            </a:fld>
            <a:endParaRPr lang="en-US" dirty="0"/>
          </a:p>
        </p:txBody>
      </p:sp>
    </p:spTree>
    <p:extLst>
      <p:ext uri="{BB962C8B-B14F-4D97-AF65-F5344CB8AC3E}">
        <p14:creationId xmlns:p14="http://schemas.microsoft.com/office/powerpoint/2010/main" val="1169670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5753" rtl="0" eaLnBrk="1" fontAlgn="auto" latinLnBrk="0" hangingPunct="1">
              <a:lnSpc>
                <a:spcPct val="100000"/>
              </a:lnSpc>
              <a:spcBef>
                <a:spcPts val="0"/>
              </a:spcBef>
              <a:spcAft>
                <a:spcPts val="0"/>
              </a:spcAft>
              <a:buClrTx/>
              <a:buSzTx/>
              <a:buFontTx/>
              <a:buNone/>
              <a:tabLst/>
              <a:defRPr/>
            </a:pPr>
            <a:r>
              <a:rPr lang="cs-CZ" b="0" dirty="0">
                <a:latin typeface="Arial" panose="020B0604020202020204" pitchFamily="34" charset="0"/>
                <a:cs typeface="Arial" panose="020B0604020202020204" pitchFamily="34" charset="0"/>
              </a:rPr>
              <a:t>Inference server by Nvidia</a:t>
            </a:r>
          </a:p>
          <a:p>
            <a:pPr marL="0" marR="0" lvl="0" indent="0" algn="l" defTabSz="415753" rtl="0" eaLnBrk="1" fontAlgn="auto" latinLnBrk="0" hangingPunct="1">
              <a:lnSpc>
                <a:spcPct val="100000"/>
              </a:lnSpc>
              <a:spcBef>
                <a:spcPts val="0"/>
              </a:spcBef>
              <a:spcAft>
                <a:spcPts val="0"/>
              </a:spcAft>
              <a:buClrTx/>
              <a:buSzTx/>
              <a:buFontTx/>
              <a:buNone/>
              <a:tabLst/>
              <a:defRPr/>
            </a:pPr>
            <a:r>
              <a:rPr lang="cs-CZ" b="0" dirty="0">
                <a:latin typeface="Arial" panose="020B0604020202020204" pitchFamily="34" charset="0"/>
                <a:cs typeface="Arial" panose="020B0604020202020204" pitchFamily="34" charset="0"/>
              </a:rPr>
              <a:t>Supports: TensorRT, ONNX, TF, PyTorch, OpenVINO, Python, DALI, FIL</a:t>
            </a:r>
            <a:endParaRPr lang="cs-CZ" dirty="0"/>
          </a:p>
          <a:p>
            <a:r>
              <a:rPr lang="cs-CZ" dirty="0"/>
              <a:t>If you have different pyhton version than is bundled, you need to compile</a:t>
            </a:r>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15</a:t>
            </a:fld>
            <a:endParaRPr lang="en-US" dirty="0"/>
          </a:p>
        </p:txBody>
      </p:sp>
    </p:spTree>
    <p:extLst>
      <p:ext uri="{BB962C8B-B14F-4D97-AF65-F5344CB8AC3E}">
        <p14:creationId xmlns:p14="http://schemas.microsoft.com/office/powerpoint/2010/main" val="4196956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2970" lvl="1" indent="-285750">
              <a:buFont typeface="Arial" panose="020B0604020202020204" pitchFamily="34" charset="0"/>
              <a:buChar char="•"/>
            </a:pPr>
            <a:r>
              <a:rPr lang="cs-CZ" dirty="0">
                <a:latin typeface="Arial" panose="020B0604020202020204" pitchFamily="34" charset="0"/>
                <a:cs typeface="Arial" panose="020B0604020202020204" pitchFamily="34" charset="0"/>
              </a:rPr>
              <a:t>Usually it‘s enough to start server with path to the models</a:t>
            </a:r>
          </a:p>
          <a:p>
            <a:pPr marL="292970" lvl="1" indent="-285750">
              <a:buFont typeface="Arial" panose="020B0604020202020204" pitchFamily="34" charset="0"/>
              <a:buChar char="•"/>
            </a:pPr>
            <a:r>
              <a:rPr lang="cs-CZ" dirty="0">
                <a:latin typeface="Arial" panose="020B0604020202020204" pitchFamily="34" charset="0"/>
                <a:cs typeface="Arial" panose="020B0604020202020204" pitchFamily="34" charset="0"/>
              </a:rPr>
              <a:t>If you have different version than the docker images, you need to compile C++</a:t>
            </a:r>
          </a:p>
          <a:p>
            <a:pPr marL="292970" marR="0" lvl="1" indent="-285750" algn="l" defTabSz="41575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b="0" dirty="0">
                <a:latin typeface="Arial" panose="020B0604020202020204" pitchFamily="34" charset="0"/>
                <a:cs typeface="Arial" panose="020B0604020202020204" pitchFamily="34" charset="0"/>
              </a:rPr>
              <a:t>Input and output types: </a:t>
            </a:r>
          </a:p>
          <a:p>
            <a:pPr marL="500846" marR="0" lvl="2" indent="-285750" algn="l" defTabSz="41575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dirty="0">
                <a:latin typeface="Arial" panose="020B0604020202020204" pitchFamily="34" charset="0"/>
                <a:cs typeface="Arial" panose="020B0604020202020204" pitchFamily="34" charset="0"/>
                <a:hlinkClick r:id="rId3"/>
              </a:rPr>
              <a:t>Some special conventions for PyTorch </a:t>
            </a:r>
            <a:endParaRPr lang="cs-CZ" dirty="0">
              <a:latin typeface="Arial" panose="020B0604020202020204" pitchFamily="34" charset="0"/>
              <a:cs typeface="Arial" panose="020B0604020202020204" pitchFamily="34" charset="0"/>
            </a:endParaRPr>
          </a:p>
          <a:p>
            <a:pPr marL="292970" lvl="1" indent="-285750">
              <a:buFont typeface="Arial" panose="020B0604020202020204" pitchFamily="34" charset="0"/>
              <a:buChar char="•"/>
            </a:pPr>
            <a:r>
              <a:rPr lang="cs-CZ" dirty="0">
                <a:latin typeface="Arial" panose="020B0604020202020204" pitchFamily="34" charset="0"/>
                <a:cs typeface="Arial" panose="020B0604020202020204" pitchFamily="34" charset="0"/>
                <a:hlinkClick r:id="rId4"/>
              </a:rPr>
              <a:t>Lots of examples for the python backend</a:t>
            </a:r>
            <a:endParaRPr lang="cs-CZ" dirty="0">
              <a:latin typeface="Arial" panose="020B0604020202020204" pitchFamily="34" charset="0"/>
              <a:cs typeface="Arial" panose="020B0604020202020204" pitchFamily="34" charset="0"/>
            </a:endParaRPr>
          </a:p>
          <a:p>
            <a:pPr marL="481837" lvl="2" indent="-285750">
              <a:buFont typeface="Arial" panose="020B0604020202020204" pitchFamily="34" charset="0"/>
              <a:buChar char="•"/>
            </a:pPr>
            <a:r>
              <a:rPr lang="cs-CZ" dirty="0">
                <a:latin typeface="Arial" panose="020B0604020202020204" pitchFamily="34" charset="0"/>
                <a:cs typeface="Arial" panose="020B0604020202020204" pitchFamily="34" charset="0"/>
              </a:rPr>
              <a:t>Contains also python client code</a:t>
            </a:r>
          </a:p>
          <a:p>
            <a:pPr marL="292970" marR="0" lvl="1" indent="-285750" algn="l" defTabSz="41575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cs-CZ" b="0" dirty="0">
              <a:latin typeface="Arial" panose="020B0604020202020204" pitchFamily="34" charset="0"/>
              <a:cs typeface="Arial" panose="020B0604020202020204" pitchFamily="34" charset="0"/>
            </a:endParaRPr>
          </a:p>
          <a:p>
            <a:pPr marL="292970" lvl="1" indent="-285750">
              <a:buFont typeface="Arial" panose="020B0604020202020204" pitchFamily="34" charset="0"/>
              <a:buChar char="•"/>
            </a:pPr>
            <a:endParaRPr lang="cs-CZ"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16</a:t>
            </a:fld>
            <a:endParaRPr lang="en-US" dirty="0"/>
          </a:p>
        </p:txBody>
      </p:sp>
    </p:spTree>
    <p:extLst>
      <p:ext uri="{BB962C8B-B14F-4D97-AF65-F5344CB8AC3E}">
        <p14:creationId xmlns:p14="http://schemas.microsoft.com/office/powerpoint/2010/main" val="3080957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svg"/><Relationship Id="rId7" Type="http://schemas.openxmlformats.org/officeDocument/2006/relationships/image" Target="../media/image30.emf"/><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9.emf"/><Relationship Id="rId5" Type="http://schemas.openxmlformats.org/officeDocument/2006/relationships/image" Target="../media/image28.emf"/><Relationship Id="rId10" Type="http://schemas.openxmlformats.org/officeDocument/2006/relationships/image" Target="../media/image33.emf"/><Relationship Id="rId4" Type="http://schemas.openxmlformats.org/officeDocument/2006/relationships/image" Target="../media/image27.emf"/><Relationship Id="rId9" Type="http://schemas.openxmlformats.org/officeDocument/2006/relationships/image" Target="../media/image32.emf"/></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svg"/><Relationship Id="rId7" Type="http://schemas.openxmlformats.org/officeDocument/2006/relationships/image" Target="../media/image30.emf"/><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9.emf"/><Relationship Id="rId5" Type="http://schemas.openxmlformats.org/officeDocument/2006/relationships/image" Target="../media/image28.emf"/><Relationship Id="rId10" Type="http://schemas.openxmlformats.org/officeDocument/2006/relationships/image" Target="../media/image33.emf"/><Relationship Id="rId4" Type="http://schemas.openxmlformats.org/officeDocument/2006/relationships/image" Target="../media/image27.emf"/><Relationship Id="rId9" Type="http://schemas.openxmlformats.org/officeDocument/2006/relationships/image" Target="../media/image32.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Master" Target="../slideMasters/slideMaster1.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 with bullets">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D0832E-8598-7895-B6A3-4A5D1407032C}"/>
              </a:ext>
            </a:extLst>
          </p:cNvPr>
          <p:cNvSpPr txBox="1"/>
          <p:nvPr userDrawn="1"/>
        </p:nvSpPr>
        <p:spPr>
          <a:xfrm>
            <a:off x="9825318" y="4536141"/>
            <a:ext cx="0" cy="0"/>
          </a:xfrm>
          <a:prstGeom prst="rect">
            <a:avLst/>
          </a:prstGeom>
          <a:noFill/>
        </p:spPr>
        <p:txBody>
          <a:bodyPr wrap="none" lIns="0" rtlCol="0">
            <a:noAutofit/>
          </a:bodyPr>
          <a:lstStyle/>
          <a:p>
            <a:pPr algn="l"/>
            <a:endParaRPr lang="en-US" sz="1050" b="0" i="0" err="1">
              <a:latin typeface="Calibri" panose="020F0502020204030204" pitchFamily="34" charset="0"/>
              <a:cs typeface="Calibri" panose="020F0502020204030204" pitchFamily="34" charset="0"/>
            </a:endParaRPr>
          </a:p>
        </p:txBody>
      </p:sp>
      <p:sp>
        <p:nvSpPr>
          <p:cNvPr id="7" name="Title 6">
            <a:extLst>
              <a:ext uri="{FF2B5EF4-FFF2-40B4-BE49-F238E27FC236}">
                <a16:creationId xmlns:a16="http://schemas.microsoft.com/office/drawing/2014/main" id="{1BEB3433-3464-5EF1-D492-1BB8158F5B35}"/>
              </a:ext>
            </a:extLst>
          </p:cNvPr>
          <p:cNvSpPr>
            <a:spLocks noGrp="1"/>
          </p:cNvSpPr>
          <p:nvPr>
            <p:ph type="title" hasCustomPrompt="1"/>
          </p:nvPr>
        </p:nvSpPr>
        <p:spPr/>
        <p:txBody>
          <a:bodyPr/>
          <a:lstStyle>
            <a:lvl1pPr>
              <a:defRPr/>
            </a:lvl1pPr>
          </a:lstStyle>
          <a:p>
            <a:r>
              <a:rPr lang="en-US" dirty="0"/>
              <a:t>Agenda</a:t>
            </a:r>
            <a:endParaRPr lang="en-GB" dirty="0"/>
          </a:p>
        </p:txBody>
      </p:sp>
      <p:sp>
        <p:nvSpPr>
          <p:cNvPr id="2" name="Footer Placeholder 1">
            <a:extLst>
              <a:ext uri="{FF2B5EF4-FFF2-40B4-BE49-F238E27FC236}">
                <a16:creationId xmlns:a16="http://schemas.microsoft.com/office/drawing/2014/main" id="{1DBA7051-FEB6-6F6E-0D65-142E4CCA81EC}"/>
              </a:ext>
            </a:extLst>
          </p:cNvPr>
          <p:cNvSpPr>
            <a:spLocks noGrp="1"/>
          </p:cNvSpPr>
          <p:nvPr>
            <p:ph type="ftr" sz="quarter" idx="11"/>
          </p:nvPr>
        </p:nvSpPr>
        <p:spPr/>
        <p:txBody>
          <a:bodyPr/>
          <a:lstStyle/>
          <a:p>
            <a:pPr marL="5776">
              <a:lnSpc>
                <a:spcPts val="707"/>
              </a:lnSpc>
            </a:pPr>
            <a:r>
              <a:rPr lang="en-US"/>
              <a:t>Copyright © 2023 Gen Digital Inc. All rights reserved.</a:t>
            </a:r>
            <a:endParaRPr lang="en-GB" spc="2" dirty="0"/>
          </a:p>
        </p:txBody>
      </p:sp>
      <p:sp>
        <p:nvSpPr>
          <p:cNvPr id="3" name="Slide Number Placeholder 2">
            <a:extLst>
              <a:ext uri="{FF2B5EF4-FFF2-40B4-BE49-F238E27FC236}">
                <a16:creationId xmlns:a16="http://schemas.microsoft.com/office/drawing/2014/main" id="{73E2CD51-B286-F08E-8387-C47514C04DC5}"/>
              </a:ext>
            </a:extLst>
          </p:cNvPr>
          <p:cNvSpPr>
            <a:spLocks noGrp="1"/>
          </p:cNvSpPr>
          <p:nvPr>
            <p:ph type="sldNum" sz="quarter" idx="12"/>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
        <p:nvSpPr>
          <p:cNvPr id="5" name="Text Placeholder 8">
            <a:extLst>
              <a:ext uri="{FF2B5EF4-FFF2-40B4-BE49-F238E27FC236}">
                <a16:creationId xmlns:a16="http://schemas.microsoft.com/office/drawing/2014/main" id="{0776786F-771C-C93B-A7AC-1F193A1A6F91}"/>
              </a:ext>
            </a:extLst>
          </p:cNvPr>
          <p:cNvSpPr>
            <a:spLocks noGrp="1"/>
          </p:cNvSpPr>
          <p:nvPr>
            <p:ph type="body" sz="quarter" idx="13" hasCustomPrompt="1"/>
          </p:nvPr>
        </p:nvSpPr>
        <p:spPr>
          <a:xfrm>
            <a:off x="457202" y="955875"/>
            <a:ext cx="8228013" cy="1077218"/>
          </a:xfrm>
        </p:spPr>
        <p:txBody>
          <a:bodyPr/>
          <a:lstStyle>
            <a:lvl1pPr>
              <a:spcAft>
                <a:spcPts val="600"/>
              </a:spcAft>
              <a:defRPr sz="1800"/>
            </a:lvl1pPr>
            <a:lvl2pPr>
              <a:spcAft>
                <a:spcPts val="600"/>
              </a:spcAft>
              <a:defRPr sz="1800"/>
            </a:lvl2pPr>
            <a:lvl3pPr marL="196087" indent="-190601">
              <a:spcAft>
                <a:spcPts val="600"/>
              </a:spcAft>
              <a:buClr>
                <a:schemeClr val="accent1"/>
              </a:buClr>
              <a:buSzPct val="70000"/>
              <a:buFont typeface="Arial" panose="020B0604020202020204" pitchFamily="34" charset="0"/>
              <a:buChar char="●"/>
              <a:defRPr sz="1800"/>
            </a:lvl3pPr>
            <a:lvl4pPr>
              <a:spcAft>
                <a:spcPts val="600"/>
              </a:spcAft>
              <a:buClr>
                <a:schemeClr val="accent1"/>
              </a:buClr>
              <a:buSzPct val="70000"/>
              <a:defRPr sz="1800"/>
            </a:lvl4pPr>
            <a:lvl5pPr>
              <a:spcAft>
                <a:spcPts val="600"/>
              </a:spcAft>
              <a:buClr>
                <a:schemeClr val="accent1"/>
              </a:buClr>
              <a:buSzPct val="70000"/>
              <a:defRPr sz="1800"/>
            </a:lvl5pPr>
          </a:lstStyle>
          <a:p>
            <a:pPr lvl="2"/>
            <a:r>
              <a:rPr lang="en-GB" dirty="0"/>
              <a:t>First level</a:t>
            </a:r>
          </a:p>
          <a:p>
            <a:pPr lvl="3"/>
            <a:r>
              <a:rPr lang="en-GB" dirty="0"/>
              <a:t>Second level</a:t>
            </a:r>
          </a:p>
          <a:p>
            <a:pPr lvl="4"/>
            <a:r>
              <a:rPr lang="en-GB" dirty="0"/>
              <a:t>Third level</a:t>
            </a:r>
            <a:endParaRPr lang="en-US" dirty="0"/>
          </a:p>
        </p:txBody>
      </p:sp>
    </p:spTree>
    <p:extLst>
      <p:ext uri="{BB962C8B-B14F-4D97-AF65-F5344CB8AC3E}">
        <p14:creationId xmlns:p14="http://schemas.microsoft.com/office/powerpoint/2010/main" val="1520709638"/>
      </p:ext>
    </p:extLst>
  </p:cSld>
  <p:clrMapOvr>
    <a:masterClrMapping/>
  </p:clrMapOvr>
  <p:extLst>
    <p:ext uri="{DCECCB84-F9BA-43D5-87BE-67443E8EF086}">
      <p15:sldGuideLst xmlns:p15="http://schemas.microsoft.com/office/powerpoint/2012/main">
        <p15:guide id="1" orient="horz" pos="78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x Images and Text with bullets">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58A59CC-0F9B-5A73-BF9F-1087D7F9009C}"/>
              </a:ext>
            </a:extLst>
          </p:cNvPr>
          <p:cNvSpPr>
            <a:spLocks noGrp="1"/>
          </p:cNvSpPr>
          <p:nvPr>
            <p:ph sz="quarter" idx="21"/>
          </p:nvPr>
        </p:nvSpPr>
        <p:spPr>
          <a:xfrm>
            <a:off x="450852" y="1042502"/>
            <a:ext cx="2571513" cy="1925807"/>
          </a:xfrm>
          <a:custGeom>
            <a:avLst/>
            <a:gdLst>
              <a:gd name="connsiteX0" fmla="*/ 0 w 2571513"/>
              <a:gd name="connsiteY0" fmla="*/ 0 h 1925807"/>
              <a:gd name="connsiteX1" fmla="*/ 2571513 w 2571513"/>
              <a:gd name="connsiteY1" fmla="*/ 0 h 1925807"/>
              <a:gd name="connsiteX2" fmla="*/ 2571513 w 2571513"/>
              <a:gd name="connsiteY2" fmla="*/ 228006 h 1925807"/>
              <a:gd name="connsiteX3" fmla="*/ 2571513 w 2571513"/>
              <a:gd name="connsiteY3" fmla="*/ 232845 h 1925807"/>
              <a:gd name="connsiteX4" fmla="*/ 2571513 w 2571513"/>
              <a:gd name="connsiteY4" fmla="*/ 1693033 h 1925807"/>
              <a:gd name="connsiteX5" fmla="*/ 2264210 w 2571513"/>
              <a:gd name="connsiteY5" fmla="*/ 1925807 h 1925807"/>
              <a:gd name="connsiteX6" fmla="*/ 0 w 2571513"/>
              <a:gd name="connsiteY6" fmla="*/ 1925807 h 1925807"/>
              <a:gd name="connsiteX7" fmla="*/ 0 w 2571513"/>
              <a:gd name="connsiteY7" fmla="*/ 232845 h 1925807"/>
              <a:gd name="connsiteX8" fmla="*/ 0 w 2571513"/>
              <a:gd name="connsiteY8" fmla="*/ 228006 h 192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513" h="1925807">
                <a:moveTo>
                  <a:pt x="0" y="0"/>
                </a:moveTo>
                <a:lnTo>
                  <a:pt x="2571513" y="0"/>
                </a:lnTo>
                <a:lnTo>
                  <a:pt x="2571513" y="228006"/>
                </a:lnTo>
                <a:cubicBezTo>
                  <a:pt x="2571513" y="229634"/>
                  <a:pt x="2571513" y="231239"/>
                  <a:pt x="2571513" y="232845"/>
                </a:cubicBezTo>
                <a:lnTo>
                  <a:pt x="2571513" y="1693033"/>
                </a:lnTo>
                <a:cubicBezTo>
                  <a:pt x="2571513" y="1820995"/>
                  <a:pt x="2433296" y="1925807"/>
                  <a:pt x="2264210" y="1925807"/>
                </a:cubicBezTo>
                <a:lnTo>
                  <a:pt x="0" y="1925807"/>
                </a:lnTo>
                <a:lnTo>
                  <a:pt x="0" y="232845"/>
                </a:lnTo>
                <a:cubicBezTo>
                  <a:pt x="0" y="231239"/>
                  <a:pt x="0" y="229634"/>
                  <a:pt x="0" y="228006"/>
                </a:cubicBezTo>
                <a:close/>
              </a:path>
            </a:pathLst>
          </a:custGeom>
          <a:solidFill>
            <a:schemeClr val="accent1"/>
          </a:solidFill>
        </p:spPr>
        <p:txBody>
          <a:bodyPr wrap="square">
            <a:noAutofit/>
          </a:bodyPr>
          <a:lstStyle>
            <a:lvl1pPr marL="90488" indent="0">
              <a:defRPr>
                <a:solidFill>
                  <a:schemeClr val="bg1"/>
                </a:solidFill>
              </a:defRPr>
            </a:lvl1pPr>
            <a:lvl2pPr marL="90488" indent="0">
              <a:defRPr>
                <a:solidFill>
                  <a:schemeClr val="bg1"/>
                </a:solidFill>
              </a:defRPr>
            </a:lvl2pPr>
            <a:lvl3pPr marL="269875" indent="-179388">
              <a:buClr>
                <a:schemeClr val="bg1"/>
              </a:buClr>
              <a:tabLst/>
              <a:defRPr>
                <a:solidFill>
                  <a:schemeClr val="bg1"/>
                </a:solidFill>
              </a:defRPr>
            </a:lvl3pPr>
            <a:lvl4pPr marL="477838" indent="-179388">
              <a:buClr>
                <a:schemeClr val="bg1"/>
              </a:buClr>
              <a:tabLst/>
              <a:defRPr>
                <a:solidFill>
                  <a:schemeClr val="bg1"/>
                </a:solidFill>
              </a:defRPr>
            </a:lvl4pPr>
            <a:lvl5pPr marL="715963" indent="-320675">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22">
            <a:extLst>
              <a:ext uri="{FF2B5EF4-FFF2-40B4-BE49-F238E27FC236}">
                <a16:creationId xmlns:a16="http://schemas.microsoft.com/office/drawing/2014/main" id="{BADDAA6C-9BCB-173D-D07C-D57BD63F271F}"/>
              </a:ext>
            </a:extLst>
          </p:cNvPr>
          <p:cNvSpPr>
            <a:spLocks noGrp="1"/>
          </p:cNvSpPr>
          <p:nvPr>
            <p:ph type="body" sz="quarter" idx="13" hasCustomPrompt="1"/>
          </p:nvPr>
        </p:nvSpPr>
        <p:spPr>
          <a:xfrm>
            <a:off x="450851" y="3006217"/>
            <a:ext cx="2565163" cy="1331289"/>
          </a:xfrm>
        </p:spPr>
        <p:txBody>
          <a:bodyPr/>
          <a:lstStyle>
            <a:lvl1pPr>
              <a:spcAft>
                <a:spcPts val="600"/>
              </a:spcAft>
              <a:defRPr/>
            </a:lvl1pPr>
            <a:lvl2pPr>
              <a:spcAft>
                <a:spcPts val="600"/>
              </a:spcAft>
              <a:defRPr sz="1400"/>
            </a:lvl2pPr>
            <a:lvl3pPr>
              <a:spcAft>
                <a:spcPts val="600"/>
              </a:spcAft>
              <a:defRPr/>
            </a:lvl3pPr>
            <a:lvl4pPr>
              <a:spcAft>
                <a:spcPts val="600"/>
              </a:spcAft>
              <a:defRPr/>
            </a:lvl4pPr>
          </a:lstStyle>
          <a:p>
            <a:pPr lvl="0"/>
            <a:r>
              <a:rPr lang="en-GB" dirty="0" err="1"/>
              <a:t>Subheader</a:t>
            </a:r>
            <a:r>
              <a:rPr lang="en-GB" dirty="0"/>
              <a:t> goes here</a:t>
            </a:r>
          </a:p>
          <a:p>
            <a:pPr lvl="1"/>
            <a:r>
              <a:rPr lang="en-GB" dirty="0"/>
              <a:t>Copy goes here</a:t>
            </a:r>
          </a:p>
          <a:p>
            <a:pPr lvl="2"/>
            <a:r>
              <a:rPr lang="en-GB" dirty="0"/>
              <a:t>Third level</a:t>
            </a:r>
          </a:p>
          <a:p>
            <a:pPr lvl="3"/>
            <a:r>
              <a:rPr lang="en-GB" dirty="0"/>
              <a:t>Fourth level</a:t>
            </a:r>
            <a:endParaRPr lang="en-US" dirty="0"/>
          </a:p>
        </p:txBody>
      </p:sp>
      <p:sp>
        <p:nvSpPr>
          <p:cNvPr id="18" name="Text Placeholder 22">
            <a:extLst>
              <a:ext uri="{FF2B5EF4-FFF2-40B4-BE49-F238E27FC236}">
                <a16:creationId xmlns:a16="http://schemas.microsoft.com/office/drawing/2014/main" id="{8FD12DE2-0351-21B1-9C7B-6F5D668E6D2B}"/>
              </a:ext>
            </a:extLst>
          </p:cNvPr>
          <p:cNvSpPr>
            <a:spLocks noGrp="1"/>
          </p:cNvSpPr>
          <p:nvPr>
            <p:ph type="body" sz="quarter" idx="16" hasCustomPrompt="1"/>
          </p:nvPr>
        </p:nvSpPr>
        <p:spPr>
          <a:xfrm>
            <a:off x="3280688" y="3006218"/>
            <a:ext cx="2571513" cy="1331290"/>
          </a:xfrm>
        </p:spPr>
        <p:txBody>
          <a:bodyPr/>
          <a:lstStyle>
            <a:lvl1pPr>
              <a:spcAft>
                <a:spcPts val="600"/>
              </a:spcAft>
              <a:defRPr/>
            </a:lvl1pPr>
            <a:lvl2pPr>
              <a:spcAft>
                <a:spcPts val="600"/>
              </a:spcAft>
              <a:defRPr sz="1400"/>
            </a:lvl2pPr>
            <a:lvl3pPr>
              <a:spcAft>
                <a:spcPts val="600"/>
              </a:spcAft>
              <a:defRPr/>
            </a:lvl3pPr>
            <a:lvl4pPr>
              <a:spcAft>
                <a:spcPts val="600"/>
              </a:spcAft>
              <a:defRPr/>
            </a:lvl4pPr>
          </a:lstStyle>
          <a:p>
            <a:pPr lvl="0"/>
            <a:r>
              <a:rPr lang="en-GB" err="1"/>
              <a:t>Subheader</a:t>
            </a:r>
            <a:r>
              <a:rPr lang="en-GB"/>
              <a:t> goes here</a:t>
            </a:r>
          </a:p>
          <a:p>
            <a:pPr lvl="1"/>
            <a:r>
              <a:rPr lang="en-GB"/>
              <a:t>Copy goes here</a:t>
            </a:r>
          </a:p>
          <a:p>
            <a:pPr lvl="2"/>
            <a:r>
              <a:rPr lang="en-GB"/>
              <a:t>Third level</a:t>
            </a:r>
          </a:p>
          <a:p>
            <a:pPr lvl="3"/>
            <a:r>
              <a:rPr lang="en-GB"/>
              <a:t>Fourth level</a:t>
            </a:r>
            <a:endParaRPr lang="en-US"/>
          </a:p>
        </p:txBody>
      </p:sp>
      <p:sp>
        <p:nvSpPr>
          <p:cNvPr id="20" name="Text Placeholder 22">
            <a:extLst>
              <a:ext uri="{FF2B5EF4-FFF2-40B4-BE49-F238E27FC236}">
                <a16:creationId xmlns:a16="http://schemas.microsoft.com/office/drawing/2014/main" id="{55F51061-F07F-5E6E-1D54-E969C6C38D97}"/>
              </a:ext>
            </a:extLst>
          </p:cNvPr>
          <p:cNvSpPr>
            <a:spLocks noGrp="1"/>
          </p:cNvSpPr>
          <p:nvPr>
            <p:ph type="body" sz="quarter" idx="18" hasCustomPrompt="1"/>
          </p:nvPr>
        </p:nvSpPr>
        <p:spPr>
          <a:xfrm>
            <a:off x="6104922" y="3006218"/>
            <a:ext cx="2585188" cy="1331290"/>
          </a:xfrm>
        </p:spPr>
        <p:txBody>
          <a:bodyPr/>
          <a:lstStyle>
            <a:lvl1pPr>
              <a:spcAft>
                <a:spcPts val="600"/>
              </a:spcAft>
              <a:defRPr/>
            </a:lvl1pPr>
            <a:lvl2pPr>
              <a:spcAft>
                <a:spcPts val="600"/>
              </a:spcAft>
              <a:defRPr sz="1400"/>
            </a:lvl2pPr>
            <a:lvl3pPr>
              <a:spcAft>
                <a:spcPts val="600"/>
              </a:spcAft>
              <a:defRPr/>
            </a:lvl3pPr>
            <a:lvl4pPr>
              <a:spcAft>
                <a:spcPts val="600"/>
              </a:spcAft>
              <a:defRPr/>
            </a:lvl4pPr>
          </a:lstStyle>
          <a:p>
            <a:pPr lvl="0"/>
            <a:r>
              <a:rPr lang="en-GB" dirty="0" err="1"/>
              <a:t>Subheader</a:t>
            </a:r>
            <a:r>
              <a:rPr lang="en-GB" dirty="0"/>
              <a:t> goes here</a:t>
            </a:r>
          </a:p>
          <a:p>
            <a:pPr lvl="1"/>
            <a:r>
              <a:rPr lang="en-GB" dirty="0"/>
              <a:t>Copy goes here</a:t>
            </a:r>
          </a:p>
          <a:p>
            <a:pPr lvl="2"/>
            <a:r>
              <a:rPr lang="en-GB" dirty="0"/>
              <a:t>Third level</a:t>
            </a:r>
          </a:p>
          <a:p>
            <a:pPr lvl="3"/>
            <a:r>
              <a:rPr lang="en-GB" dirty="0"/>
              <a:t>Fourth level</a:t>
            </a:r>
            <a:endParaRPr lang="en-US" dirty="0"/>
          </a:p>
        </p:txBody>
      </p:sp>
      <p:sp>
        <p:nvSpPr>
          <p:cNvPr id="11" name="Title 10">
            <a:extLst>
              <a:ext uri="{FF2B5EF4-FFF2-40B4-BE49-F238E27FC236}">
                <a16:creationId xmlns:a16="http://schemas.microsoft.com/office/drawing/2014/main" id="{CFE73B6F-D065-75C0-7668-EC2EB53F2294}"/>
              </a:ext>
            </a:extLst>
          </p:cNvPr>
          <p:cNvSpPr>
            <a:spLocks noGrp="1"/>
          </p:cNvSpPr>
          <p:nvPr>
            <p:ph type="title" hasCustomPrompt="1"/>
          </p:nvPr>
        </p:nvSpPr>
        <p:spPr/>
        <p:txBody>
          <a:bodyPr/>
          <a:lstStyle>
            <a:lvl1pPr>
              <a:defRPr/>
            </a:lvl1pPr>
          </a:lstStyle>
          <a:p>
            <a:r>
              <a:rPr lang="en-GB" dirty="0"/>
              <a:t>Title + 3 images or callouts in columns</a:t>
            </a:r>
          </a:p>
        </p:txBody>
      </p:sp>
      <p:sp>
        <p:nvSpPr>
          <p:cNvPr id="2" name="Footer Placeholder 1">
            <a:extLst>
              <a:ext uri="{FF2B5EF4-FFF2-40B4-BE49-F238E27FC236}">
                <a16:creationId xmlns:a16="http://schemas.microsoft.com/office/drawing/2014/main" id="{3C558202-E918-0B36-6283-58732EBDC0CF}"/>
              </a:ext>
            </a:extLst>
          </p:cNvPr>
          <p:cNvSpPr>
            <a:spLocks noGrp="1"/>
          </p:cNvSpPr>
          <p:nvPr>
            <p:ph type="ftr" sz="quarter" idx="19"/>
          </p:nvPr>
        </p:nvSpPr>
        <p:spPr/>
        <p:txBody>
          <a:bodyPr/>
          <a:lstStyle/>
          <a:p>
            <a:pPr marL="5776">
              <a:lnSpc>
                <a:spcPts val="707"/>
              </a:lnSpc>
            </a:pPr>
            <a:r>
              <a:rPr lang="en-US"/>
              <a:t>Copyright © 2023 Gen Digital Inc. All rights reserved.</a:t>
            </a:r>
            <a:endParaRPr lang="en-GB" spc="2" dirty="0"/>
          </a:p>
        </p:txBody>
      </p:sp>
      <p:sp>
        <p:nvSpPr>
          <p:cNvPr id="3" name="Slide Number Placeholder 2">
            <a:extLst>
              <a:ext uri="{FF2B5EF4-FFF2-40B4-BE49-F238E27FC236}">
                <a16:creationId xmlns:a16="http://schemas.microsoft.com/office/drawing/2014/main" id="{D6F33101-C3C0-C2C6-DC92-264A815A3FB7}"/>
              </a:ext>
            </a:extLst>
          </p:cNvPr>
          <p:cNvSpPr>
            <a:spLocks noGrp="1"/>
          </p:cNvSpPr>
          <p:nvPr>
            <p:ph type="sldNum" sz="quarter" idx="20"/>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
        <p:nvSpPr>
          <p:cNvPr id="9" name="Content Placeholder 8">
            <a:extLst>
              <a:ext uri="{FF2B5EF4-FFF2-40B4-BE49-F238E27FC236}">
                <a16:creationId xmlns:a16="http://schemas.microsoft.com/office/drawing/2014/main" id="{5F9C103F-AF19-9363-4888-A85FA9673A1E}"/>
              </a:ext>
            </a:extLst>
          </p:cNvPr>
          <p:cNvSpPr>
            <a:spLocks noGrp="1"/>
          </p:cNvSpPr>
          <p:nvPr>
            <p:ph sz="quarter" idx="22"/>
          </p:nvPr>
        </p:nvSpPr>
        <p:spPr>
          <a:xfrm>
            <a:off x="3280687" y="1042502"/>
            <a:ext cx="2571513" cy="1925807"/>
          </a:xfrm>
          <a:custGeom>
            <a:avLst/>
            <a:gdLst>
              <a:gd name="connsiteX0" fmla="*/ 0 w 2571513"/>
              <a:gd name="connsiteY0" fmla="*/ 0 h 1925807"/>
              <a:gd name="connsiteX1" fmla="*/ 2571513 w 2571513"/>
              <a:gd name="connsiteY1" fmla="*/ 0 h 1925807"/>
              <a:gd name="connsiteX2" fmla="*/ 2571513 w 2571513"/>
              <a:gd name="connsiteY2" fmla="*/ 228006 h 1925807"/>
              <a:gd name="connsiteX3" fmla="*/ 2571513 w 2571513"/>
              <a:gd name="connsiteY3" fmla="*/ 232845 h 1925807"/>
              <a:gd name="connsiteX4" fmla="*/ 2571513 w 2571513"/>
              <a:gd name="connsiteY4" fmla="*/ 1693033 h 1925807"/>
              <a:gd name="connsiteX5" fmla="*/ 2264210 w 2571513"/>
              <a:gd name="connsiteY5" fmla="*/ 1925807 h 1925807"/>
              <a:gd name="connsiteX6" fmla="*/ 0 w 2571513"/>
              <a:gd name="connsiteY6" fmla="*/ 1925807 h 1925807"/>
              <a:gd name="connsiteX7" fmla="*/ 0 w 2571513"/>
              <a:gd name="connsiteY7" fmla="*/ 232845 h 1925807"/>
              <a:gd name="connsiteX8" fmla="*/ 0 w 2571513"/>
              <a:gd name="connsiteY8" fmla="*/ 228006 h 192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513" h="1925807">
                <a:moveTo>
                  <a:pt x="0" y="0"/>
                </a:moveTo>
                <a:lnTo>
                  <a:pt x="2571513" y="0"/>
                </a:lnTo>
                <a:lnTo>
                  <a:pt x="2571513" y="228006"/>
                </a:lnTo>
                <a:cubicBezTo>
                  <a:pt x="2571513" y="229634"/>
                  <a:pt x="2571513" y="231239"/>
                  <a:pt x="2571513" y="232845"/>
                </a:cubicBezTo>
                <a:lnTo>
                  <a:pt x="2571513" y="1693033"/>
                </a:lnTo>
                <a:cubicBezTo>
                  <a:pt x="2571513" y="1820995"/>
                  <a:pt x="2433296" y="1925807"/>
                  <a:pt x="2264210" y="1925807"/>
                </a:cubicBezTo>
                <a:lnTo>
                  <a:pt x="0" y="1925807"/>
                </a:lnTo>
                <a:lnTo>
                  <a:pt x="0" y="232845"/>
                </a:lnTo>
                <a:cubicBezTo>
                  <a:pt x="0" y="231239"/>
                  <a:pt x="0" y="229634"/>
                  <a:pt x="0" y="228006"/>
                </a:cubicBezTo>
                <a:close/>
              </a:path>
            </a:pathLst>
          </a:custGeom>
          <a:solidFill>
            <a:schemeClr val="accent1"/>
          </a:solidFill>
        </p:spPr>
        <p:txBody>
          <a:bodyPr wrap="square">
            <a:noAutofit/>
          </a:bodyPr>
          <a:lstStyle>
            <a:lvl1pPr marL="90488" indent="0">
              <a:defRPr>
                <a:solidFill>
                  <a:schemeClr val="bg1"/>
                </a:solidFill>
              </a:defRPr>
            </a:lvl1pPr>
            <a:lvl2pPr marL="90488" indent="0">
              <a:defRPr>
                <a:solidFill>
                  <a:schemeClr val="bg1"/>
                </a:solidFill>
              </a:defRPr>
            </a:lvl2pPr>
            <a:lvl3pPr marL="269875" indent="-179388">
              <a:buClr>
                <a:schemeClr val="bg1"/>
              </a:buClr>
              <a:tabLst/>
              <a:defRPr>
                <a:solidFill>
                  <a:schemeClr val="bg1"/>
                </a:solidFill>
              </a:defRPr>
            </a:lvl3pPr>
            <a:lvl4pPr marL="477838" indent="-179388">
              <a:buClr>
                <a:schemeClr val="bg1"/>
              </a:buClr>
              <a:tabLst/>
              <a:defRPr>
                <a:solidFill>
                  <a:schemeClr val="bg1"/>
                </a:solidFill>
              </a:defRPr>
            </a:lvl4pPr>
            <a:lvl5pPr marL="715963" indent="-320675">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F9EE776-60B3-290A-A7E5-F214C893B08B}"/>
              </a:ext>
            </a:extLst>
          </p:cNvPr>
          <p:cNvSpPr>
            <a:spLocks noGrp="1"/>
          </p:cNvSpPr>
          <p:nvPr>
            <p:ph sz="quarter" idx="23"/>
          </p:nvPr>
        </p:nvSpPr>
        <p:spPr>
          <a:xfrm>
            <a:off x="6101543" y="1042502"/>
            <a:ext cx="2571513" cy="1925807"/>
          </a:xfrm>
          <a:custGeom>
            <a:avLst/>
            <a:gdLst>
              <a:gd name="connsiteX0" fmla="*/ 0 w 2571513"/>
              <a:gd name="connsiteY0" fmla="*/ 0 h 1925807"/>
              <a:gd name="connsiteX1" fmla="*/ 2571513 w 2571513"/>
              <a:gd name="connsiteY1" fmla="*/ 0 h 1925807"/>
              <a:gd name="connsiteX2" fmla="*/ 2571513 w 2571513"/>
              <a:gd name="connsiteY2" fmla="*/ 228006 h 1925807"/>
              <a:gd name="connsiteX3" fmla="*/ 2571513 w 2571513"/>
              <a:gd name="connsiteY3" fmla="*/ 232845 h 1925807"/>
              <a:gd name="connsiteX4" fmla="*/ 2571513 w 2571513"/>
              <a:gd name="connsiteY4" fmla="*/ 1693033 h 1925807"/>
              <a:gd name="connsiteX5" fmla="*/ 2264210 w 2571513"/>
              <a:gd name="connsiteY5" fmla="*/ 1925807 h 1925807"/>
              <a:gd name="connsiteX6" fmla="*/ 0 w 2571513"/>
              <a:gd name="connsiteY6" fmla="*/ 1925807 h 1925807"/>
              <a:gd name="connsiteX7" fmla="*/ 0 w 2571513"/>
              <a:gd name="connsiteY7" fmla="*/ 232845 h 1925807"/>
              <a:gd name="connsiteX8" fmla="*/ 0 w 2571513"/>
              <a:gd name="connsiteY8" fmla="*/ 228006 h 192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513" h="1925807">
                <a:moveTo>
                  <a:pt x="0" y="0"/>
                </a:moveTo>
                <a:lnTo>
                  <a:pt x="2571513" y="0"/>
                </a:lnTo>
                <a:lnTo>
                  <a:pt x="2571513" y="228006"/>
                </a:lnTo>
                <a:cubicBezTo>
                  <a:pt x="2571513" y="229634"/>
                  <a:pt x="2571513" y="231239"/>
                  <a:pt x="2571513" y="232845"/>
                </a:cubicBezTo>
                <a:lnTo>
                  <a:pt x="2571513" y="1693033"/>
                </a:lnTo>
                <a:cubicBezTo>
                  <a:pt x="2571513" y="1820995"/>
                  <a:pt x="2433296" y="1925807"/>
                  <a:pt x="2264210" y="1925807"/>
                </a:cubicBezTo>
                <a:lnTo>
                  <a:pt x="0" y="1925807"/>
                </a:lnTo>
                <a:lnTo>
                  <a:pt x="0" y="232845"/>
                </a:lnTo>
                <a:cubicBezTo>
                  <a:pt x="0" y="231239"/>
                  <a:pt x="0" y="229634"/>
                  <a:pt x="0" y="228006"/>
                </a:cubicBezTo>
                <a:close/>
              </a:path>
            </a:pathLst>
          </a:custGeom>
          <a:solidFill>
            <a:schemeClr val="accent1"/>
          </a:solidFill>
        </p:spPr>
        <p:txBody>
          <a:bodyPr wrap="square">
            <a:noAutofit/>
          </a:bodyPr>
          <a:lstStyle>
            <a:lvl1pPr marL="90488" indent="0">
              <a:defRPr>
                <a:solidFill>
                  <a:schemeClr val="bg1"/>
                </a:solidFill>
              </a:defRPr>
            </a:lvl1pPr>
            <a:lvl2pPr marL="90488" indent="0">
              <a:defRPr>
                <a:solidFill>
                  <a:schemeClr val="bg1"/>
                </a:solidFill>
              </a:defRPr>
            </a:lvl2pPr>
            <a:lvl3pPr marL="269875" indent="-179388">
              <a:buClr>
                <a:schemeClr val="bg1"/>
              </a:buClr>
              <a:tabLst/>
              <a:defRPr>
                <a:solidFill>
                  <a:schemeClr val="bg1"/>
                </a:solidFill>
              </a:defRPr>
            </a:lvl3pPr>
            <a:lvl4pPr marL="477838" indent="-179388">
              <a:buClr>
                <a:schemeClr val="bg1"/>
              </a:buClr>
              <a:tabLst/>
              <a:defRPr>
                <a:solidFill>
                  <a:schemeClr val="bg1"/>
                </a:solidFill>
              </a:defRPr>
            </a:lvl4pPr>
            <a:lvl5pPr marL="715963" indent="-320675">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33961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3 x Images and Text with bullets">
    <p:spTree>
      <p:nvGrpSpPr>
        <p:cNvPr id="1" name=""/>
        <p:cNvGrpSpPr/>
        <p:nvPr/>
      </p:nvGrpSpPr>
      <p:grpSpPr>
        <a:xfrm>
          <a:off x="0" y="0"/>
          <a:ext cx="0" cy="0"/>
          <a:chOff x="0" y="0"/>
          <a:chExt cx="0" cy="0"/>
        </a:xfrm>
      </p:grpSpPr>
      <p:sp>
        <p:nvSpPr>
          <p:cNvPr id="15" name="Text Placeholder 22">
            <a:extLst>
              <a:ext uri="{FF2B5EF4-FFF2-40B4-BE49-F238E27FC236}">
                <a16:creationId xmlns:a16="http://schemas.microsoft.com/office/drawing/2014/main" id="{BADDAA6C-9BCB-173D-D07C-D57BD63F271F}"/>
              </a:ext>
            </a:extLst>
          </p:cNvPr>
          <p:cNvSpPr>
            <a:spLocks noGrp="1"/>
          </p:cNvSpPr>
          <p:nvPr>
            <p:ph type="body" sz="quarter" idx="13" hasCustomPrompt="1"/>
          </p:nvPr>
        </p:nvSpPr>
        <p:spPr>
          <a:xfrm>
            <a:off x="450851" y="3006000"/>
            <a:ext cx="1878271" cy="1184940"/>
          </a:xfrm>
        </p:spPr>
        <p:txBody>
          <a:bodyPr/>
          <a:lstStyle>
            <a:lvl1pPr>
              <a:spcAft>
                <a:spcPts val="600"/>
              </a:spcAft>
              <a:defRPr sz="1400"/>
            </a:lvl1pPr>
            <a:lvl2pPr>
              <a:spcAft>
                <a:spcPts val="600"/>
              </a:spcAft>
              <a:defRPr sz="1400"/>
            </a:lvl2pPr>
            <a:lvl3pPr>
              <a:spcAft>
                <a:spcPts val="600"/>
              </a:spcAft>
              <a:defRPr sz="1400"/>
            </a:lvl3pPr>
            <a:lvl4pPr>
              <a:spcAft>
                <a:spcPts val="600"/>
              </a:spcAft>
              <a:defRPr sz="1400"/>
            </a:lvl4pPr>
          </a:lstStyle>
          <a:p>
            <a:pPr lvl="0"/>
            <a:r>
              <a:rPr lang="en-GB" dirty="0" err="1"/>
              <a:t>Subheader</a:t>
            </a:r>
            <a:r>
              <a:rPr lang="en-GB" dirty="0"/>
              <a:t> goes here</a:t>
            </a:r>
          </a:p>
          <a:p>
            <a:pPr lvl="1"/>
            <a:r>
              <a:rPr lang="en-GB" dirty="0"/>
              <a:t>Copy goes here</a:t>
            </a:r>
          </a:p>
          <a:p>
            <a:pPr lvl="2"/>
            <a:r>
              <a:rPr lang="en-GB" dirty="0"/>
              <a:t>Third level</a:t>
            </a:r>
          </a:p>
          <a:p>
            <a:pPr lvl="3"/>
            <a:r>
              <a:rPr lang="en-GB" dirty="0"/>
              <a:t>Fourth level</a:t>
            </a:r>
            <a:endParaRPr lang="en-US" dirty="0"/>
          </a:p>
        </p:txBody>
      </p:sp>
      <p:sp>
        <p:nvSpPr>
          <p:cNvPr id="11" name="Title 10">
            <a:extLst>
              <a:ext uri="{FF2B5EF4-FFF2-40B4-BE49-F238E27FC236}">
                <a16:creationId xmlns:a16="http://schemas.microsoft.com/office/drawing/2014/main" id="{CFE73B6F-D065-75C0-7668-EC2EB53F2294}"/>
              </a:ext>
            </a:extLst>
          </p:cNvPr>
          <p:cNvSpPr>
            <a:spLocks noGrp="1"/>
          </p:cNvSpPr>
          <p:nvPr>
            <p:ph type="title" hasCustomPrompt="1"/>
          </p:nvPr>
        </p:nvSpPr>
        <p:spPr/>
        <p:txBody>
          <a:bodyPr/>
          <a:lstStyle>
            <a:lvl1pPr>
              <a:defRPr/>
            </a:lvl1pPr>
          </a:lstStyle>
          <a:p>
            <a:r>
              <a:rPr lang="en-GB" dirty="0"/>
              <a:t>Title + 4 images or callouts in columns</a:t>
            </a:r>
          </a:p>
        </p:txBody>
      </p:sp>
      <p:sp>
        <p:nvSpPr>
          <p:cNvPr id="10" name="Text Placeholder 22">
            <a:extLst>
              <a:ext uri="{FF2B5EF4-FFF2-40B4-BE49-F238E27FC236}">
                <a16:creationId xmlns:a16="http://schemas.microsoft.com/office/drawing/2014/main" id="{D77DFDDF-1F04-B6C7-F1E7-5054DCFC8DB8}"/>
              </a:ext>
            </a:extLst>
          </p:cNvPr>
          <p:cNvSpPr>
            <a:spLocks noGrp="1"/>
          </p:cNvSpPr>
          <p:nvPr>
            <p:ph type="body" sz="quarter" idx="21" hasCustomPrompt="1"/>
          </p:nvPr>
        </p:nvSpPr>
        <p:spPr>
          <a:xfrm>
            <a:off x="2568121" y="3006000"/>
            <a:ext cx="1878271" cy="1184940"/>
          </a:xfrm>
        </p:spPr>
        <p:txBody>
          <a:bodyPr/>
          <a:lstStyle>
            <a:lvl1pPr>
              <a:spcAft>
                <a:spcPts val="600"/>
              </a:spcAft>
              <a:defRPr sz="1400"/>
            </a:lvl1pPr>
            <a:lvl2pPr>
              <a:spcAft>
                <a:spcPts val="600"/>
              </a:spcAft>
              <a:defRPr sz="1400"/>
            </a:lvl2pPr>
            <a:lvl3pPr>
              <a:spcAft>
                <a:spcPts val="600"/>
              </a:spcAft>
              <a:defRPr sz="1400"/>
            </a:lvl3pPr>
            <a:lvl4pPr>
              <a:spcAft>
                <a:spcPts val="600"/>
              </a:spcAft>
              <a:defRPr sz="1400"/>
            </a:lvl4pPr>
          </a:lstStyle>
          <a:p>
            <a:pPr lvl="0"/>
            <a:r>
              <a:rPr lang="en-GB" dirty="0" err="1"/>
              <a:t>Subheader</a:t>
            </a:r>
            <a:r>
              <a:rPr lang="en-GB" dirty="0"/>
              <a:t> goes here</a:t>
            </a:r>
          </a:p>
          <a:p>
            <a:pPr lvl="1"/>
            <a:r>
              <a:rPr lang="en-GB" dirty="0"/>
              <a:t>Copy goes here</a:t>
            </a:r>
          </a:p>
          <a:p>
            <a:pPr lvl="2"/>
            <a:r>
              <a:rPr lang="en-GB" dirty="0"/>
              <a:t>Third level</a:t>
            </a:r>
          </a:p>
          <a:p>
            <a:pPr lvl="3"/>
            <a:r>
              <a:rPr lang="en-GB" dirty="0"/>
              <a:t>Fourth level</a:t>
            </a:r>
            <a:endParaRPr lang="en-US" dirty="0"/>
          </a:p>
        </p:txBody>
      </p:sp>
      <p:sp>
        <p:nvSpPr>
          <p:cNvPr id="13" name="Text Placeholder 22">
            <a:extLst>
              <a:ext uri="{FF2B5EF4-FFF2-40B4-BE49-F238E27FC236}">
                <a16:creationId xmlns:a16="http://schemas.microsoft.com/office/drawing/2014/main" id="{E135970F-1B92-4696-F24D-8339F63DA559}"/>
              </a:ext>
            </a:extLst>
          </p:cNvPr>
          <p:cNvSpPr>
            <a:spLocks noGrp="1"/>
          </p:cNvSpPr>
          <p:nvPr>
            <p:ph type="body" sz="quarter" idx="22" hasCustomPrompt="1"/>
          </p:nvPr>
        </p:nvSpPr>
        <p:spPr>
          <a:xfrm>
            <a:off x="4685391" y="3006000"/>
            <a:ext cx="1887596" cy="1184940"/>
          </a:xfrm>
        </p:spPr>
        <p:txBody>
          <a:bodyPr/>
          <a:lstStyle>
            <a:lvl1pPr>
              <a:spcAft>
                <a:spcPts val="600"/>
              </a:spcAft>
              <a:defRPr sz="1400"/>
            </a:lvl1pPr>
            <a:lvl2pPr>
              <a:spcAft>
                <a:spcPts val="600"/>
              </a:spcAft>
              <a:defRPr sz="1400"/>
            </a:lvl2pPr>
            <a:lvl3pPr>
              <a:spcAft>
                <a:spcPts val="600"/>
              </a:spcAft>
              <a:defRPr sz="1400"/>
            </a:lvl3pPr>
            <a:lvl4pPr>
              <a:spcAft>
                <a:spcPts val="600"/>
              </a:spcAft>
              <a:defRPr sz="1400"/>
            </a:lvl4pPr>
          </a:lstStyle>
          <a:p>
            <a:pPr lvl="0"/>
            <a:r>
              <a:rPr lang="en-GB" dirty="0" err="1"/>
              <a:t>Subheader</a:t>
            </a:r>
            <a:r>
              <a:rPr lang="en-GB" dirty="0"/>
              <a:t> goes here</a:t>
            </a:r>
          </a:p>
          <a:p>
            <a:pPr lvl="1"/>
            <a:r>
              <a:rPr lang="en-GB" dirty="0"/>
              <a:t>Copy goes here</a:t>
            </a:r>
          </a:p>
          <a:p>
            <a:pPr lvl="2"/>
            <a:r>
              <a:rPr lang="en-GB" dirty="0"/>
              <a:t>Third level</a:t>
            </a:r>
          </a:p>
          <a:p>
            <a:pPr lvl="3"/>
            <a:r>
              <a:rPr lang="en-GB" dirty="0"/>
              <a:t>Fourth level</a:t>
            </a:r>
            <a:endParaRPr lang="en-US" dirty="0"/>
          </a:p>
        </p:txBody>
      </p:sp>
      <p:sp>
        <p:nvSpPr>
          <p:cNvPr id="16" name="Text Placeholder 22">
            <a:extLst>
              <a:ext uri="{FF2B5EF4-FFF2-40B4-BE49-F238E27FC236}">
                <a16:creationId xmlns:a16="http://schemas.microsoft.com/office/drawing/2014/main" id="{ABF30D26-7B3D-19DE-245B-517EE6C9D5D0}"/>
              </a:ext>
            </a:extLst>
          </p:cNvPr>
          <p:cNvSpPr>
            <a:spLocks noGrp="1"/>
          </p:cNvSpPr>
          <p:nvPr>
            <p:ph type="body" sz="quarter" idx="23" hasCustomPrompt="1"/>
          </p:nvPr>
        </p:nvSpPr>
        <p:spPr>
          <a:xfrm>
            <a:off x="6803945" y="3006000"/>
            <a:ext cx="1887596" cy="1184940"/>
          </a:xfrm>
        </p:spPr>
        <p:txBody>
          <a:bodyPr/>
          <a:lstStyle>
            <a:lvl1pPr>
              <a:spcAft>
                <a:spcPts val="600"/>
              </a:spcAft>
              <a:defRPr sz="1400"/>
            </a:lvl1pPr>
            <a:lvl2pPr>
              <a:spcAft>
                <a:spcPts val="600"/>
              </a:spcAft>
              <a:defRPr sz="1400"/>
            </a:lvl2pPr>
            <a:lvl3pPr>
              <a:spcAft>
                <a:spcPts val="600"/>
              </a:spcAft>
              <a:defRPr sz="1400"/>
            </a:lvl3pPr>
            <a:lvl4pPr>
              <a:spcAft>
                <a:spcPts val="600"/>
              </a:spcAft>
              <a:defRPr sz="1400"/>
            </a:lvl4pPr>
          </a:lstStyle>
          <a:p>
            <a:pPr lvl="0"/>
            <a:r>
              <a:rPr lang="en-GB" dirty="0" err="1"/>
              <a:t>Subheader</a:t>
            </a:r>
            <a:r>
              <a:rPr lang="en-GB" dirty="0"/>
              <a:t> goes here</a:t>
            </a:r>
          </a:p>
          <a:p>
            <a:pPr lvl="1"/>
            <a:r>
              <a:rPr lang="en-GB" dirty="0"/>
              <a:t>Copy goes here</a:t>
            </a:r>
          </a:p>
          <a:p>
            <a:pPr lvl="2"/>
            <a:r>
              <a:rPr lang="en-GB" dirty="0"/>
              <a:t>Third level</a:t>
            </a:r>
          </a:p>
          <a:p>
            <a:pPr lvl="3"/>
            <a:r>
              <a:rPr lang="en-GB" dirty="0"/>
              <a:t>Fourth level</a:t>
            </a:r>
            <a:endParaRPr lang="en-US" dirty="0"/>
          </a:p>
        </p:txBody>
      </p:sp>
      <p:sp>
        <p:nvSpPr>
          <p:cNvPr id="2" name="Footer Placeholder 1">
            <a:extLst>
              <a:ext uri="{FF2B5EF4-FFF2-40B4-BE49-F238E27FC236}">
                <a16:creationId xmlns:a16="http://schemas.microsoft.com/office/drawing/2014/main" id="{E4993F4F-BA3E-D2B2-98B7-5A9D885443CD}"/>
              </a:ext>
            </a:extLst>
          </p:cNvPr>
          <p:cNvSpPr>
            <a:spLocks noGrp="1"/>
          </p:cNvSpPr>
          <p:nvPr>
            <p:ph type="ftr" sz="quarter" idx="24"/>
          </p:nvPr>
        </p:nvSpPr>
        <p:spPr/>
        <p:txBody>
          <a:bodyPr/>
          <a:lstStyle/>
          <a:p>
            <a:pPr marL="5776">
              <a:lnSpc>
                <a:spcPts val="707"/>
              </a:lnSpc>
            </a:pPr>
            <a:r>
              <a:rPr lang="en-US"/>
              <a:t>Copyright © 2023 Gen Digital Inc. All rights reserved.</a:t>
            </a:r>
            <a:endParaRPr lang="en-GB" spc="2" dirty="0"/>
          </a:p>
        </p:txBody>
      </p:sp>
      <p:sp>
        <p:nvSpPr>
          <p:cNvPr id="5" name="Slide Number Placeholder 4">
            <a:extLst>
              <a:ext uri="{FF2B5EF4-FFF2-40B4-BE49-F238E27FC236}">
                <a16:creationId xmlns:a16="http://schemas.microsoft.com/office/drawing/2014/main" id="{F1FD179C-83BA-37B5-F361-07E32C9D792B}"/>
              </a:ext>
            </a:extLst>
          </p:cNvPr>
          <p:cNvSpPr>
            <a:spLocks noGrp="1"/>
          </p:cNvSpPr>
          <p:nvPr>
            <p:ph type="sldNum" sz="quarter" idx="25"/>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
        <p:nvSpPr>
          <p:cNvPr id="27" name="Content Placeholder 26">
            <a:extLst>
              <a:ext uri="{FF2B5EF4-FFF2-40B4-BE49-F238E27FC236}">
                <a16:creationId xmlns:a16="http://schemas.microsoft.com/office/drawing/2014/main" id="{8E24E979-FDD9-5924-F481-040E686CAB8D}"/>
              </a:ext>
            </a:extLst>
          </p:cNvPr>
          <p:cNvSpPr>
            <a:spLocks noGrp="1"/>
          </p:cNvSpPr>
          <p:nvPr>
            <p:ph sz="quarter" idx="26"/>
          </p:nvPr>
        </p:nvSpPr>
        <p:spPr>
          <a:xfrm>
            <a:off x="450851" y="1044000"/>
            <a:ext cx="1878271" cy="1925807"/>
          </a:xfrm>
          <a:custGeom>
            <a:avLst/>
            <a:gdLst>
              <a:gd name="connsiteX0" fmla="*/ 0 w 1878271"/>
              <a:gd name="connsiteY0" fmla="*/ 0 h 1925807"/>
              <a:gd name="connsiteX1" fmla="*/ 1878271 w 1878271"/>
              <a:gd name="connsiteY1" fmla="*/ 0 h 1925807"/>
              <a:gd name="connsiteX2" fmla="*/ 1878271 w 1878271"/>
              <a:gd name="connsiteY2" fmla="*/ 228006 h 1925807"/>
              <a:gd name="connsiteX3" fmla="*/ 1878271 w 1878271"/>
              <a:gd name="connsiteY3" fmla="*/ 232845 h 1925807"/>
              <a:gd name="connsiteX4" fmla="*/ 1878271 w 1878271"/>
              <a:gd name="connsiteY4" fmla="*/ 1693033 h 1925807"/>
              <a:gd name="connsiteX5" fmla="*/ 1653813 w 1878271"/>
              <a:gd name="connsiteY5" fmla="*/ 1925807 h 1925807"/>
              <a:gd name="connsiteX6" fmla="*/ 0 w 1878271"/>
              <a:gd name="connsiteY6" fmla="*/ 1925807 h 1925807"/>
              <a:gd name="connsiteX7" fmla="*/ 0 w 1878271"/>
              <a:gd name="connsiteY7" fmla="*/ 232845 h 1925807"/>
              <a:gd name="connsiteX8" fmla="*/ 0 w 1878271"/>
              <a:gd name="connsiteY8" fmla="*/ 228006 h 192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271" h="1925807">
                <a:moveTo>
                  <a:pt x="0" y="0"/>
                </a:moveTo>
                <a:lnTo>
                  <a:pt x="1878271" y="0"/>
                </a:lnTo>
                <a:lnTo>
                  <a:pt x="1878271" y="228006"/>
                </a:lnTo>
                <a:cubicBezTo>
                  <a:pt x="1878271" y="229634"/>
                  <a:pt x="1878271" y="231239"/>
                  <a:pt x="1878271" y="232845"/>
                </a:cubicBezTo>
                <a:lnTo>
                  <a:pt x="1878271" y="1693033"/>
                </a:lnTo>
                <a:cubicBezTo>
                  <a:pt x="1878271" y="1820995"/>
                  <a:pt x="1777315" y="1925807"/>
                  <a:pt x="1653813" y="1925807"/>
                </a:cubicBezTo>
                <a:lnTo>
                  <a:pt x="0" y="1925807"/>
                </a:lnTo>
                <a:lnTo>
                  <a:pt x="0" y="232845"/>
                </a:lnTo>
                <a:cubicBezTo>
                  <a:pt x="0" y="231239"/>
                  <a:pt x="0" y="229634"/>
                  <a:pt x="0" y="228006"/>
                </a:cubicBezTo>
                <a:close/>
              </a:path>
            </a:pathLst>
          </a:custGeom>
          <a:solidFill>
            <a:schemeClr val="accent1"/>
          </a:solidFill>
        </p:spPr>
        <p:txBody>
          <a:bodyPr vert="horz" wrap="square" lIns="0" tIns="45720" rIns="91440" bIns="45720" rtlCol="0">
            <a:noAutofit/>
          </a:bodyPr>
          <a:lstStyle>
            <a:lvl1pPr marL="90488" indent="0">
              <a:defRPr lang="en-US" dirty="0" smtClean="0">
                <a:solidFill>
                  <a:schemeClr val="bg1"/>
                </a:solidFill>
              </a:defRPr>
            </a:lvl1pPr>
            <a:lvl2pPr marL="90488" indent="0">
              <a:defRPr lang="en-US" dirty="0" smtClean="0">
                <a:solidFill>
                  <a:schemeClr val="bg1"/>
                </a:solidFill>
              </a:defRPr>
            </a:lvl2pPr>
            <a:lvl3pPr marL="269875" indent="-179388">
              <a:buClr>
                <a:schemeClr val="bg1"/>
              </a:buClr>
              <a:defRPr lang="en-US" dirty="0" smtClean="0">
                <a:solidFill>
                  <a:schemeClr val="bg1"/>
                </a:solidFill>
              </a:defRPr>
            </a:lvl3pPr>
            <a:lvl4pPr marL="477838" indent="-179388">
              <a:buClr>
                <a:schemeClr val="bg1"/>
              </a:buClr>
              <a:defRPr lang="en-US" dirty="0" smtClean="0">
                <a:solidFill>
                  <a:schemeClr val="bg1"/>
                </a:solidFill>
              </a:defRPr>
            </a:lvl4pPr>
            <a:lvl5pPr>
              <a:defRPr lang="en-GB" dirty="0">
                <a:solidFill>
                  <a:schemeClr val="bg1"/>
                </a:solidFill>
              </a:defRPr>
            </a:lvl5pPr>
          </a:lstStyle>
          <a:p>
            <a:pPr marL="90488" lvl="0"/>
            <a:r>
              <a:rPr lang="en-US" dirty="0"/>
              <a:t>Click to edit Master text styles</a:t>
            </a:r>
          </a:p>
          <a:p>
            <a:pPr marL="90488" lvl="1"/>
            <a:r>
              <a:rPr lang="en-US" dirty="0"/>
              <a:t>Second level</a:t>
            </a:r>
          </a:p>
          <a:p>
            <a:pPr marL="269875" lvl="2" indent="-179388">
              <a:buClr>
                <a:schemeClr val="bg1"/>
              </a:buClr>
              <a:tabLst/>
            </a:pPr>
            <a:r>
              <a:rPr lang="en-US" dirty="0"/>
              <a:t>Third level</a:t>
            </a:r>
          </a:p>
          <a:p>
            <a:pPr marL="477838" lvl="3" indent="-179388">
              <a:buClr>
                <a:schemeClr val="bg1"/>
              </a:buClr>
            </a:pPr>
            <a:r>
              <a:rPr lang="en-US" dirty="0"/>
              <a:t>Fourth level</a:t>
            </a:r>
          </a:p>
        </p:txBody>
      </p:sp>
      <p:sp>
        <p:nvSpPr>
          <p:cNvPr id="28" name="Content Placeholder 27">
            <a:extLst>
              <a:ext uri="{FF2B5EF4-FFF2-40B4-BE49-F238E27FC236}">
                <a16:creationId xmlns:a16="http://schemas.microsoft.com/office/drawing/2014/main" id="{C1FF6D09-99E2-8319-1278-1BE65ED7FB79}"/>
              </a:ext>
            </a:extLst>
          </p:cNvPr>
          <p:cNvSpPr>
            <a:spLocks noGrp="1"/>
          </p:cNvSpPr>
          <p:nvPr>
            <p:ph sz="quarter" idx="30"/>
          </p:nvPr>
        </p:nvSpPr>
        <p:spPr>
          <a:xfrm>
            <a:off x="2575997" y="1044000"/>
            <a:ext cx="1878271" cy="1925807"/>
          </a:xfrm>
          <a:custGeom>
            <a:avLst/>
            <a:gdLst>
              <a:gd name="connsiteX0" fmla="*/ 0 w 1878271"/>
              <a:gd name="connsiteY0" fmla="*/ 0 h 1925807"/>
              <a:gd name="connsiteX1" fmla="*/ 1878271 w 1878271"/>
              <a:gd name="connsiteY1" fmla="*/ 0 h 1925807"/>
              <a:gd name="connsiteX2" fmla="*/ 1878271 w 1878271"/>
              <a:gd name="connsiteY2" fmla="*/ 228006 h 1925807"/>
              <a:gd name="connsiteX3" fmla="*/ 1878271 w 1878271"/>
              <a:gd name="connsiteY3" fmla="*/ 232845 h 1925807"/>
              <a:gd name="connsiteX4" fmla="*/ 1878271 w 1878271"/>
              <a:gd name="connsiteY4" fmla="*/ 1693033 h 1925807"/>
              <a:gd name="connsiteX5" fmla="*/ 1653813 w 1878271"/>
              <a:gd name="connsiteY5" fmla="*/ 1925807 h 1925807"/>
              <a:gd name="connsiteX6" fmla="*/ 0 w 1878271"/>
              <a:gd name="connsiteY6" fmla="*/ 1925807 h 1925807"/>
              <a:gd name="connsiteX7" fmla="*/ 0 w 1878271"/>
              <a:gd name="connsiteY7" fmla="*/ 232845 h 1925807"/>
              <a:gd name="connsiteX8" fmla="*/ 0 w 1878271"/>
              <a:gd name="connsiteY8" fmla="*/ 228006 h 192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271" h="1925807">
                <a:moveTo>
                  <a:pt x="0" y="0"/>
                </a:moveTo>
                <a:lnTo>
                  <a:pt x="1878271" y="0"/>
                </a:lnTo>
                <a:lnTo>
                  <a:pt x="1878271" y="228006"/>
                </a:lnTo>
                <a:cubicBezTo>
                  <a:pt x="1878271" y="229634"/>
                  <a:pt x="1878271" y="231239"/>
                  <a:pt x="1878271" y="232845"/>
                </a:cubicBezTo>
                <a:lnTo>
                  <a:pt x="1878271" y="1693033"/>
                </a:lnTo>
                <a:cubicBezTo>
                  <a:pt x="1878271" y="1820995"/>
                  <a:pt x="1777315" y="1925807"/>
                  <a:pt x="1653813" y="1925807"/>
                </a:cubicBezTo>
                <a:lnTo>
                  <a:pt x="0" y="1925807"/>
                </a:lnTo>
                <a:lnTo>
                  <a:pt x="0" y="232845"/>
                </a:lnTo>
                <a:cubicBezTo>
                  <a:pt x="0" y="231239"/>
                  <a:pt x="0" y="229634"/>
                  <a:pt x="0" y="228006"/>
                </a:cubicBezTo>
                <a:close/>
              </a:path>
            </a:pathLst>
          </a:custGeom>
          <a:solidFill>
            <a:schemeClr val="accent1"/>
          </a:solidFill>
        </p:spPr>
        <p:txBody>
          <a:bodyPr vert="horz" wrap="square" lIns="0" tIns="45720" rIns="91440" bIns="45720" rtlCol="0">
            <a:noAutofit/>
          </a:bodyPr>
          <a:lstStyle>
            <a:lvl1pPr marL="90488" indent="0">
              <a:defRPr lang="en-US" dirty="0" smtClean="0">
                <a:solidFill>
                  <a:schemeClr val="bg1"/>
                </a:solidFill>
              </a:defRPr>
            </a:lvl1pPr>
            <a:lvl2pPr marL="90488" indent="0">
              <a:defRPr lang="en-US" dirty="0" smtClean="0">
                <a:solidFill>
                  <a:schemeClr val="bg1"/>
                </a:solidFill>
              </a:defRPr>
            </a:lvl2pPr>
            <a:lvl3pPr marL="269875" indent="-179388">
              <a:buClr>
                <a:schemeClr val="bg1"/>
              </a:buClr>
              <a:defRPr lang="en-US" dirty="0" smtClean="0">
                <a:solidFill>
                  <a:schemeClr val="bg1"/>
                </a:solidFill>
              </a:defRPr>
            </a:lvl3pPr>
            <a:lvl4pPr marL="477838" indent="-179388">
              <a:buClr>
                <a:schemeClr val="bg1"/>
              </a:buClr>
              <a:defRPr lang="en-US" dirty="0" smtClean="0">
                <a:solidFill>
                  <a:schemeClr val="bg1"/>
                </a:solidFill>
              </a:defRPr>
            </a:lvl4pPr>
            <a:lvl5pPr>
              <a:defRPr lang="en-GB" dirty="0">
                <a:solidFill>
                  <a:schemeClr val="bg1"/>
                </a:solidFill>
              </a:defRPr>
            </a:lvl5pPr>
          </a:lstStyle>
          <a:p>
            <a:pPr marL="90488" lvl="0"/>
            <a:r>
              <a:rPr lang="en-US" dirty="0"/>
              <a:t>Click to edit Master text styles</a:t>
            </a:r>
          </a:p>
          <a:p>
            <a:pPr marL="90488" lvl="1"/>
            <a:r>
              <a:rPr lang="en-US" dirty="0"/>
              <a:t>Second level</a:t>
            </a:r>
          </a:p>
          <a:p>
            <a:pPr marL="269875" lvl="2" indent="-179388">
              <a:buClr>
                <a:schemeClr val="bg1"/>
              </a:buClr>
              <a:tabLst/>
            </a:pPr>
            <a:r>
              <a:rPr lang="en-US" dirty="0"/>
              <a:t>Third level</a:t>
            </a:r>
          </a:p>
          <a:p>
            <a:pPr marL="477838" lvl="3" indent="-179388">
              <a:buClr>
                <a:schemeClr val="bg1"/>
              </a:buClr>
            </a:pPr>
            <a:r>
              <a:rPr lang="en-US" dirty="0"/>
              <a:t>Fourth level</a:t>
            </a:r>
          </a:p>
        </p:txBody>
      </p:sp>
      <p:sp>
        <p:nvSpPr>
          <p:cNvPr id="29" name="Content Placeholder 28">
            <a:extLst>
              <a:ext uri="{FF2B5EF4-FFF2-40B4-BE49-F238E27FC236}">
                <a16:creationId xmlns:a16="http://schemas.microsoft.com/office/drawing/2014/main" id="{BC82FB3E-6C4C-45A2-27ED-F3AEE14E2AF8}"/>
              </a:ext>
            </a:extLst>
          </p:cNvPr>
          <p:cNvSpPr>
            <a:spLocks noGrp="1"/>
          </p:cNvSpPr>
          <p:nvPr>
            <p:ph sz="quarter" idx="31"/>
          </p:nvPr>
        </p:nvSpPr>
        <p:spPr>
          <a:xfrm>
            <a:off x="4677514" y="1044000"/>
            <a:ext cx="1878271" cy="1925807"/>
          </a:xfrm>
          <a:custGeom>
            <a:avLst/>
            <a:gdLst>
              <a:gd name="connsiteX0" fmla="*/ 0 w 1878271"/>
              <a:gd name="connsiteY0" fmla="*/ 0 h 1925807"/>
              <a:gd name="connsiteX1" fmla="*/ 1878271 w 1878271"/>
              <a:gd name="connsiteY1" fmla="*/ 0 h 1925807"/>
              <a:gd name="connsiteX2" fmla="*/ 1878271 w 1878271"/>
              <a:gd name="connsiteY2" fmla="*/ 228006 h 1925807"/>
              <a:gd name="connsiteX3" fmla="*/ 1878271 w 1878271"/>
              <a:gd name="connsiteY3" fmla="*/ 232845 h 1925807"/>
              <a:gd name="connsiteX4" fmla="*/ 1878271 w 1878271"/>
              <a:gd name="connsiteY4" fmla="*/ 1693033 h 1925807"/>
              <a:gd name="connsiteX5" fmla="*/ 1653813 w 1878271"/>
              <a:gd name="connsiteY5" fmla="*/ 1925807 h 1925807"/>
              <a:gd name="connsiteX6" fmla="*/ 0 w 1878271"/>
              <a:gd name="connsiteY6" fmla="*/ 1925807 h 1925807"/>
              <a:gd name="connsiteX7" fmla="*/ 0 w 1878271"/>
              <a:gd name="connsiteY7" fmla="*/ 232845 h 1925807"/>
              <a:gd name="connsiteX8" fmla="*/ 0 w 1878271"/>
              <a:gd name="connsiteY8" fmla="*/ 228006 h 192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271" h="1925807">
                <a:moveTo>
                  <a:pt x="0" y="0"/>
                </a:moveTo>
                <a:lnTo>
                  <a:pt x="1878271" y="0"/>
                </a:lnTo>
                <a:lnTo>
                  <a:pt x="1878271" y="228006"/>
                </a:lnTo>
                <a:cubicBezTo>
                  <a:pt x="1878271" y="229634"/>
                  <a:pt x="1878271" y="231239"/>
                  <a:pt x="1878271" y="232845"/>
                </a:cubicBezTo>
                <a:lnTo>
                  <a:pt x="1878271" y="1693033"/>
                </a:lnTo>
                <a:cubicBezTo>
                  <a:pt x="1878271" y="1820995"/>
                  <a:pt x="1777315" y="1925807"/>
                  <a:pt x="1653813" y="1925807"/>
                </a:cubicBezTo>
                <a:lnTo>
                  <a:pt x="0" y="1925807"/>
                </a:lnTo>
                <a:lnTo>
                  <a:pt x="0" y="232845"/>
                </a:lnTo>
                <a:cubicBezTo>
                  <a:pt x="0" y="231239"/>
                  <a:pt x="0" y="229634"/>
                  <a:pt x="0" y="228006"/>
                </a:cubicBezTo>
                <a:close/>
              </a:path>
            </a:pathLst>
          </a:custGeom>
          <a:solidFill>
            <a:schemeClr val="accent1"/>
          </a:solidFill>
        </p:spPr>
        <p:txBody>
          <a:bodyPr vert="horz" wrap="square" lIns="0" tIns="45720" rIns="91440" bIns="45720" rtlCol="0">
            <a:noAutofit/>
          </a:bodyPr>
          <a:lstStyle>
            <a:lvl1pPr marL="90488" indent="0">
              <a:defRPr lang="en-US" dirty="0" smtClean="0">
                <a:solidFill>
                  <a:schemeClr val="bg1"/>
                </a:solidFill>
              </a:defRPr>
            </a:lvl1pPr>
            <a:lvl2pPr marL="90488" indent="0">
              <a:defRPr lang="en-US" dirty="0" smtClean="0">
                <a:solidFill>
                  <a:schemeClr val="bg1"/>
                </a:solidFill>
              </a:defRPr>
            </a:lvl2pPr>
            <a:lvl3pPr marL="269875" indent="-179388">
              <a:buClr>
                <a:schemeClr val="bg1"/>
              </a:buClr>
              <a:defRPr lang="en-US" dirty="0" smtClean="0">
                <a:solidFill>
                  <a:schemeClr val="bg1"/>
                </a:solidFill>
              </a:defRPr>
            </a:lvl3pPr>
            <a:lvl4pPr marL="477838" indent="-179388">
              <a:buClr>
                <a:schemeClr val="bg1"/>
              </a:buClr>
              <a:defRPr lang="en-US" dirty="0" smtClean="0">
                <a:solidFill>
                  <a:schemeClr val="bg1"/>
                </a:solidFill>
              </a:defRPr>
            </a:lvl4pPr>
            <a:lvl5pPr>
              <a:defRPr lang="en-GB" dirty="0">
                <a:solidFill>
                  <a:schemeClr val="bg1"/>
                </a:solidFill>
              </a:defRPr>
            </a:lvl5pPr>
          </a:lstStyle>
          <a:p>
            <a:pPr marL="90488" lvl="0"/>
            <a:r>
              <a:rPr lang="en-US" dirty="0"/>
              <a:t>Click to edit Master text styles</a:t>
            </a:r>
          </a:p>
          <a:p>
            <a:pPr marL="90488" lvl="1"/>
            <a:r>
              <a:rPr lang="en-US" dirty="0"/>
              <a:t>Second level</a:t>
            </a:r>
          </a:p>
          <a:p>
            <a:pPr marL="269875" lvl="2" indent="-179388">
              <a:buClr>
                <a:schemeClr val="bg1"/>
              </a:buClr>
              <a:tabLst/>
            </a:pPr>
            <a:r>
              <a:rPr lang="en-US" dirty="0"/>
              <a:t>Third level</a:t>
            </a:r>
          </a:p>
          <a:p>
            <a:pPr marL="477838" lvl="3" indent="-179388">
              <a:buClr>
                <a:schemeClr val="bg1"/>
              </a:buClr>
            </a:pPr>
            <a:r>
              <a:rPr lang="en-US" dirty="0"/>
              <a:t>Fourth level</a:t>
            </a:r>
          </a:p>
        </p:txBody>
      </p:sp>
      <p:sp>
        <p:nvSpPr>
          <p:cNvPr id="30" name="Content Placeholder 29">
            <a:extLst>
              <a:ext uri="{FF2B5EF4-FFF2-40B4-BE49-F238E27FC236}">
                <a16:creationId xmlns:a16="http://schemas.microsoft.com/office/drawing/2014/main" id="{6E62990A-FB59-72B7-E59B-91BE847A08A1}"/>
              </a:ext>
            </a:extLst>
          </p:cNvPr>
          <p:cNvSpPr>
            <a:spLocks noGrp="1"/>
          </p:cNvSpPr>
          <p:nvPr>
            <p:ph sz="quarter" idx="32"/>
          </p:nvPr>
        </p:nvSpPr>
        <p:spPr>
          <a:xfrm>
            <a:off x="6808607" y="1044000"/>
            <a:ext cx="1878271" cy="1925807"/>
          </a:xfrm>
          <a:custGeom>
            <a:avLst/>
            <a:gdLst>
              <a:gd name="connsiteX0" fmla="*/ 0 w 1878271"/>
              <a:gd name="connsiteY0" fmla="*/ 0 h 1925807"/>
              <a:gd name="connsiteX1" fmla="*/ 1878271 w 1878271"/>
              <a:gd name="connsiteY1" fmla="*/ 0 h 1925807"/>
              <a:gd name="connsiteX2" fmla="*/ 1878271 w 1878271"/>
              <a:gd name="connsiteY2" fmla="*/ 228006 h 1925807"/>
              <a:gd name="connsiteX3" fmla="*/ 1878271 w 1878271"/>
              <a:gd name="connsiteY3" fmla="*/ 232845 h 1925807"/>
              <a:gd name="connsiteX4" fmla="*/ 1878271 w 1878271"/>
              <a:gd name="connsiteY4" fmla="*/ 1693033 h 1925807"/>
              <a:gd name="connsiteX5" fmla="*/ 1653813 w 1878271"/>
              <a:gd name="connsiteY5" fmla="*/ 1925807 h 1925807"/>
              <a:gd name="connsiteX6" fmla="*/ 0 w 1878271"/>
              <a:gd name="connsiteY6" fmla="*/ 1925807 h 1925807"/>
              <a:gd name="connsiteX7" fmla="*/ 0 w 1878271"/>
              <a:gd name="connsiteY7" fmla="*/ 232845 h 1925807"/>
              <a:gd name="connsiteX8" fmla="*/ 0 w 1878271"/>
              <a:gd name="connsiteY8" fmla="*/ 228006 h 192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271" h="1925807">
                <a:moveTo>
                  <a:pt x="0" y="0"/>
                </a:moveTo>
                <a:lnTo>
                  <a:pt x="1878271" y="0"/>
                </a:lnTo>
                <a:lnTo>
                  <a:pt x="1878271" y="228006"/>
                </a:lnTo>
                <a:cubicBezTo>
                  <a:pt x="1878271" y="229634"/>
                  <a:pt x="1878271" y="231239"/>
                  <a:pt x="1878271" y="232845"/>
                </a:cubicBezTo>
                <a:lnTo>
                  <a:pt x="1878271" y="1693033"/>
                </a:lnTo>
                <a:cubicBezTo>
                  <a:pt x="1878271" y="1820995"/>
                  <a:pt x="1777315" y="1925807"/>
                  <a:pt x="1653813" y="1925807"/>
                </a:cubicBezTo>
                <a:lnTo>
                  <a:pt x="0" y="1925807"/>
                </a:lnTo>
                <a:lnTo>
                  <a:pt x="0" y="232845"/>
                </a:lnTo>
                <a:cubicBezTo>
                  <a:pt x="0" y="231239"/>
                  <a:pt x="0" y="229634"/>
                  <a:pt x="0" y="228006"/>
                </a:cubicBezTo>
                <a:close/>
              </a:path>
            </a:pathLst>
          </a:custGeom>
          <a:solidFill>
            <a:schemeClr val="accent1"/>
          </a:solidFill>
        </p:spPr>
        <p:txBody>
          <a:bodyPr vert="horz" wrap="square" lIns="0" tIns="45720" rIns="91440" bIns="45720" rtlCol="0">
            <a:noAutofit/>
          </a:bodyPr>
          <a:lstStyle>
            <a:lvl1pPr marL="90488" indent="0">
              <a:defRPr lang="en-US" dirty="0" smtClean="0">
                <a:solidFill>
                  <a:schemeClr val="bg1"/>
                </a:solidFill>
              </a:defRPr>
            </a:lvl1pPr>
            <a:lvl2pPr marL="90488" indent="0">
              <a:defRPr lang="en-US" dirty="0" smtClean="0">
                <a:solidFill>
                  <a:schemeClr val="bg1"/>
                </a:solidFill>
              </a:defRPr>
            </a:lvl2pPr>
            <a:lvl3pPr marL="269875" indent="-179388">
              <a:buClr>
                <a:schemeClr val="bg1"/>
              </a:buClr>
              <a:defRPr lang="en-US" dirty="0" smtClean="0">
                <a:solidFill>
                  <a:schemeClr val="bg1"/>
                </a:solidFill>
              </a:defRPr>
            </a:lvl3pPr>
            <a:lvl4pPr marL="477838" indent="-179388">
              <a:buClr>
                <a:schemeClr val="bg1"/>
              </a:buClr>
              <a:defRPr lang="en-US" dirty="0" smtClean="0">
                <a:solidFill>
                  <a:schemeClr val="bg1"/>
                </a:solidFill>
              </a:defRPr>
            </a:lvl4pPr>
            <a:lvl5pPr>
              <a:defRPr lang="en-GB" dirty="0">
                <a:solidFill>
                  <a:schemeClr val="bg1"/>
                </a:solidFill>
              </a:defRPr>
            </a:lvl5pPr>
          </a:lstStyle>
          <a:p>
            <a:pPr marL="90488" lvl="0"/>
            <a:r>
              <a:rPr lang="en-US" dirty="0"/>
              <a:t>Click to edit Master text styles</a:t>
            </a:r>
          </a:p>
          <a:p>
            <a:pPr marL="90488" lvl="1"/>
            <a:r>
              <a:rPr lang="en-US" dirty="0"/>
              <a:t>Second level</a:t>
            </a:r>
          </a:p>
          <a:p>
            <a:pPr marL="269875" lvl="2" indent="-179388">
              <a:buClr>
                <a:schemeClr val="bg1"/>
              </a:buClr>
              <a:tabLst/>
            </a:pPr>
            <a:r>
              <a:rPr lang="en-US" dirty="0"/>
              <a:t>Third level</a:t>
            </a:r>
          </a:p>
          <a:p>
            <a:pPr marL="477838" lvl="3" indent="-179388">
              <a:buClr>
                <a:schemeClr val="bg1"/>
              </a:buClr>
            </a:pPr>
            <a:r>
              <a:rPr lang="en-US" dirty="0"/>
              <a:t>Fourth level</a:t>
            </a:r>
          </a:p>
        </p:txBody>
      </p:sp>
    </p:spTree>
    <p:extLst>
      <p:ext uri="{BB962C8B-B14F-4D97-AF65-F5344CB8AC3E}">
        <p14:creationId xmlns:p14="http://schemas.microsoft.com/office/powerpoint/2010/main" val="2179480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x Icons &amp; Text with bullets">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38BF5992-0FC2-F84B-276A-468D111C74C4}"/>
              </a:ext>
            </a:extLst>
          </p:cNvPr>
          <p:cNvSpPr>
            <a:spLocks noGrp="1"/>
          </p:cNvSpPr>
          <p:nvPr>
            <p:ph type="pic" sz="quarter" idx="19" hasCustomPrompt="1"/>
          </p:nvPr>
        </p:nvSpPr>
        <p:spPr>
          <a:xfrm>
            <a:off x="898125" y="1095263"/>
            <a:ext cx="1645920" cy="1645920"/>
          </a:xfrm>
          <a:prstGeom prst="ellipse">
            <a:avLst/>
          </a:prstGeom>
          <a:noFill/>
          <a:ln>
            <a:noFill/>
          </a:ln>
        </p:spPr>
        <p:txBody>
          <a:bodyPr/>
          <a:lstStyle>
            <a:lvl1pPr algn="ctr">
              <a:defRPr sz="900" b="0"/>
            </a:lvl1pPr>
          </a:lstStyle>
          <a:p>
            <a:r>
              <a:rPr lang="en-US" dirty="0"/>
              <a:t>DRAG AND DROP ICON</a:t>
            </a:r>
          </a:p>
        </p:txBody>
      </p:sp>
      <p:sp>
        <p:nvSpPr>
          <p:cNvPr id="29" name="Title 28">
            <a:extLst>
              <a:ext uri="{FF2B5EF4-FFF2-40B4-BE49-F238E27FC236}">
                <a16:creationId xmlns:a16="http://schemas.microsoft.com/office/drawing/2014/main" id="{B3C0C9AC-BFC5-87B3-2B29-D5C965C7F199}"/>
              </a:ext>
            </a:extLst>
          </p:cNvPr>
          <p:cNvSpPr>
            <a:spLocks noGrp="1"/>
          </p:cNvSpPr>
          <p:nvPr>
            <p:ph type="title" hasCustomPrompt="1"/>
          </p:nvPr>
        </p:nvSpPr>
        <p:spPr/>
        <p:txBody>
          <a:bodyPr/>
          <a:lstStyle/>
          <a:p>
            <a:r>
              <a:rPr lang="en-US" dirty="0"/>
              <a:t>Title + 3 spot images/icons </a:t>
            </a:r>
            <a:endParaRPr lang="en-GB" dirty="0"/>
          </a:p>
        </p:txBody>
      </p:sp>
      <p:sp>
        <p:nvSpPr>
          <p:cNvPr id="31" name="Text Placeholder 22">
            <a:extLst>
              <a:ext uri="{FF2B5EF4-FFF2-40B4-BE49-F238E27FC236}">
                <a16:creationId xmlns:a16="http://schemas.microsoft.com/office/drawing/2014/main" id="{6F13844D-92ED-E17B-E478-AE80584F608B}"/>
              </a:ext>
            </a:extLst>
          </p:cNvPr>
          <p:cNvSpPr>
            <a:spLocks noGrp="1"/>
          </p:cNvSpPr>
          <p:nvPr>
            <p:ph type="body" sz="quarter" idx="13" hasCustomPrompt="1"/>
          </p:nvPr>
        </p:nvSpPr>
        <p:spPr>
          <a:xfrm>
            <a:off x="711199" y="3092296"/>
            <a:ext cx="2344367" cy="1331289"/>
          </a:xfrm>
        </p:spPr>
        <p:txBody>
          <a:bodyPr/>
          <a:lstStyle>
            <a:lvl1pPr>
              <a:spcAft>
                <a:spcPts val="600"/>
              </a:spcAft>
              <a:defRPr sz="1600"/>
            </a:lvl1pPr>
            <a:lvl2pPr>
              <a:spcAft>
                <a:spcPts val="600"/>
              </a:spcAft>
              <a:defRPr sz="1400"/>
            </a:lvl2pPr>
            <a:lvl3pPr>
              <a:spcAft>
                <a:spcPts val="600"/>
              </a:spcAft>
              <a:defRPr/>
            </a:lvl3pPr>
            <a:lvl4pPr>
              <a:spcAft>
                <a:spcPts val="600"/>
              </a:spcAft>
              <a:defRPr/>
            </a:lvl4pPr>
          </a:lstStyle>
          <a:p>
            <a:pPr lvl="0"/>
            <a:r>
              <a:rPr lang="en-GB" dirty="0" err="1"/>
              <a:t>Subheader</a:t>
            </a:r>
            <a:r>
              <a:rPr lang="en-GB" dirty="0"/>
              <a:t> goes here</a:t>
            </a:r>
          </a:p>
          <a:p>
            <a:pPr lvl="1"/>
            <a:r>
              <a:rPr lang="en-GB" dirty="0"/>
              <a:t>Copy goes here</a:t>
            </a:r>
          </a:p>
          <a:p>
            <a:pPr lvl="2"/>
            <a:r>
              <a:rPr lang="en-GB" dirty="0"/>
              <a:t>Third level</a:t>
            </a:r>
          </a:p>
          <a:p>
            <a:pPr lvl="3"/>
            <a:r>
              <a:rPr lang="en-GB" dirty="0"/>
              <a:t>Fourth level</a:t>
            </a:r>
            <a:endParaRPr lang="en-US" dirty="0"/>
          </a:p>
        </p:txBody>
      </p:sp>
      <p:sp>
        <p:nvSpPr>
          <p:cNvPr id="32" name="Text Placeholder 22">
            <a:extLst>
              <a:ext uri="{FF2B5EF4-FFF2-40B4-BE49-F238E27FC236}">
                <a16:creationId xmlns:a16="http://schemas.microsoft.com/office/drawing/2014/main" id="{3BFA3470-466D-52AE-11E1-635E95CDDF58}"/>
              </a:ext>
            </a:extLst>
          </p:cNvPr>
          <p:cNvSpPr>
            <a:spLocks noGrp="1"/>
          </p:cNvSpPr>
          <p:nvPr>
            <p:ph type="body" sz="quarter" idx="16" hasCustomPrompt="1"/>
          </p:nvPr>
        </p:nvSpPr>
        <p:spPr>
          <a:xfrm>
            <a:off x="3470030" y="3092297"/>
            <a:ext cx="2415373" cy="1331290"/>
          </a:xfrm>
        </p:spPr>
        <p:txBody>
          <a:bodyPr/>
          <a:lstStyle>
            <a:lvl1pPr>
              <a:spcAft>
                <a:spcPts val="600"/>
              </a:spcAft>
              <a:defRPr sz="1600"/>
            </a:lvl1pPr>
            <a:lvl2pPr>
              <a:spcAft>
                <a:spcPts val="600"/>
              </a:spcAft>
              <a:defRPr sz="1400"/>
            </a:lvl2pPr>
            <a:lvl3pPr>
              <a:spcAft>
                <a:spcPts val="600"/>
              </a:spcAft>
              <a:defRPr/>
            </a:lvl3pPr>
            <a:lvl4pPr>
              <a:spcAft>
                <a:spcPts val="600"/>
              </a:spcAft>
              <a:defRPr/>
            </a:lvl4pPr>
          </a:lstStyle>
          <a:p>
            <a:pPr lvl="0"/>
            <a:r>
              <a:rPr lang="en-GB" dirty="0" err="1"/>
              <a:t>Subheader</a:t>
            </a:r>
            <a:r>
              <a:rPr lang="en-GB" dirty="0"/>
              <a:t> goes here</a:t>
            </a:r>
          </a:p>
          <a:p>
            <a:pPr lvl="1"/>
            <a:r>
              <a:rPr lang="en-GB" dirty="0"/>
              <a:t>Copy goes here</a:t>
            </a:r>
          </a:p>
          <a:p>
            <a:pPr lvl="2"/>
            <a:r>
              <a:rPr lang="en-GB" dirty="0"/>
              <a:t>Third level</a:t>
            </a:r>
          </a:p>
          <a:p>
            <a:pPr lvl="3"/>
            <a:r>
              <a:rPr lang="en-GB" dirty="0"/>
              <a:t>Fourth level</a:t>
            </a:r>
            <a:endParaRPr lang="en-US" dirty="0"/>
          </a:p>
        </p:txBody>
      </p:sp>
      <p:sp>
        <p:nvSpPr>
          <p:cNvPr id="33" name="Text Placeholder 22">
            <a:extLst>
              <a:ext uri="{FF2B5EF4-FFF2-40B4-BE49-F238E27FC236}">
                <a16:creationId xmlns:a16="http://schemas.microsoft.com/office/drawing/2014/main" id="{5782C220-FEF3-9942-0C29-0E84EFBC73E3}"/>
              </a:ext>
            </a:extLst>
          </p:cNvPr>
          <p:cNvSpPr>
            <a:spLocks noGrp="1"/>
          </p:cNvSpPr>
          <p:nvPr>
            <p:ph type="body" sz="quarter" idx="18" hasCustomPrompt="1"/>
          </p:nvPr>
        </p:nvSpPr>
        <p:spPr>
          <a:xfrm>
            <a:off x="6361722" y="3092297"/>
            <a:ext cx="2328387" cy="1331290"/>
          </a:xfrm>
        </p:spPr>
        <p:txBody>
          <a:bodyPr/>
          <a:lstStyle>
            <a:lvl1pPr>
              <a:spcAft>
                <a:spcPts val="600"/>
              </a:spcAft>
              <a:defRPr sz="1600"/>
            </a:lvl1pPr>
            <a:lvl2pPr>
              <a:spcAft>
                <a:spcPts val="600"/>
              </a:spcAft>
              <a:defRPr sz="1400"/>
            </a:lvl2pPr>
            <a:lvl3pPr>
              <a:spcAft>
                <a:spcPts val="600"/>
              </a:spcAft>
              <a:defRPr/>
            </a:lvl3pPr>
            <a:lvl4pPr>
              <a:spcAft>
                <a:spcPts val="600"/>
              </a:spcAft>
              <a:defRPr/>
            </a:lvl4pPr>
          </a:lstStyle>
          <a:p>
            <a:pPr lvl="0"/>
            <a:r>
              <a:rPr lang="en-GB" dirty="0" err="1"/>
              <a:t>Subheader</a:t>
            </a:r>
            <a:r>
              <a:rPr lang="en-GB" dirty="0"/>
              <a:t> goes here</a:t>
            </a:r>
          </a:p>
          <a:p>
            <a:pPr lvl="1"/>
            <a:r>
              <a:rPr lang="en-GB" dirty="0"/>
              <a:t>Copy goes here</a:t>
            </a:r>
          </a:p>
          <a:p>
            <a:pPr lvl="2"/>
            <a:r>
              <a:rPr lang="en-GB" dirty="0"/>
              <a:t>Third level</a:t>
            </a:r>
          </a:p>
          <a:p>
            <a:pPr lvl="3"/>
            <a:r>
              <a:rPr lang="en-GB" dirty="0"/>
              <a:t>Fourth level</a:t>
            </a:r>
            <a:endParaRPr lang="en-US" dirty="0"/>
          </a:p>
        </p:txBody>
      </p:sp>
      <p:sp>
        <p:nvSpPr>
          <p:cNvPr id="8" name="Picture Placeholder 24">
            <a:extLst>
              <a:ext uri="{FF2B5EF4-FFF2-40B4-BE49-F238E27FC236}">
                <a16:creationId xmlns:a16="http://schemas.microsoft.com/office/drawing/2014/main" id="{DAB43AC2-8588-78C2-8299-C2844866D4C5}"/>
              </a:ext>
            </a:extLst>
          </p:cNvPr>
          <p:cNvSpPr>
            <a:spLocks noGrp="1"/>
          </p:cNvSpPr>
          <p:nvPr>
            <p:ph type="pic" sz="quarter" idx="20" hasCustomPrompt="1"/>
          </p:nvPr>
        </p:nvSpPr>
        <p:spPr>
          <a:xfrm>
            <a:off x="3719479" y="1095263"/>
            <a:ext cx="1645920" cy="1645920"/>
          </a:xfrm>
          <a:prstGeom prst="ellipse">
            <a:avLst/>
          </a:prstGeom>
          <a:noFill/>
          <a:ln>
            <a:noFill/>
          </a:ln>
        </p:spPr>
        <p:txBody>
          <a:bodyPr/>
          <a:lstStyle>
            <a:lvl1pPr algn="ctr">
              <a:defRPr sz="900" b="0"/>
            </a:lvl1pPr>
          </a:lstStyle>
          <a:p>
            <a:r>
              <a:rPr lang="en-US" dirty="0"/>
              <a:t>DRAG AND DROP ICON</a:t>
            </a:r>
          </a:p>
        </p:txBody>
      </p:sp>
      <p:sp>
        <p:nvSpPr>
          <p:cNvPr id="14" name="Picture Placeholder 24">
            <a:extLst>
              <a:ext uri="{FF2B5EF4-FFF2-40B4-BE49-F238E27FC236}">
                <a16:creationId xmlns:a16="http://schemas.microsoft.com/office/drawing/2014/main" id="{75BC37E8-5C1F-7BB4-F0CD-A5921D87546B}"/>
              </a:ext>
            </a:extLst>
          </p:cNvPr>
          <p:cNvSpPr>
            <a:spLocks noGrp="1"/>
          </p:cNvSpPr>
          <p:nvPr>
            <p:ph type="pic" sz="quarter" idx="21" hasCustomPrompt="1"/>
          </p:nvPr>
        </p:nvSpPr>
        <p:spPr>
          <a:xfrm>
            <a:off x="6556464" y="1095263"/>
            <a:ext cx="1645920" cy="1645920"/>
          </a:xfrm>
          <a:prstGeom prst="ellipse">
            <a:avLst/>
          </a:prstGeom>
          <a:noFill/>
          <a:ln>
            <a:noFill/>
          </a:ln>
        </p:spPr>
        <p:txBody>
          <a:bodyPr/>
          <a:lstStyle>
            <a:lvl1pPr algn="ctr">
              <a:defRPr sz="900" b="0"/>
            </a:lvl1pPr>
          </a:lstStyle>
          <a:p>
            <a:r>
              <a:rPr lang="en-US" dirty="0"/>
              <a:t>DRAG AND DROP ICON</a:t>
            </a:r>
          </a:p>
        </p:txBody>
      </p:sp>
      <p:sp>
        <p:nvSpPr>
          <p:cNvPr id="3" name="Footer Placeholder 2">
            <a:extLst>
              <a:ext uri="{FF2B5EF4-FFF2-40B4-BE49-F238E27FC236}">
                <a16:creationId xmlns:a16="http://schemas.microsoft.com/office/drawing/2014/main" id="{FF11C658-2AEF-352B-08DD-516517BF272D}"/>
              </a:ext>
            </a:extLst>
          </p:cNvPr>
          <p:cNvSpPr>
            <a:spLocks noGrp="1"/>
          </p:cNvSpPr>
          <p:nvPr>
            <p:ph type="ftr" sz="quarter" idx="22"/>
          </p:nvPr>
        </p:nvSpPr>
        <p:spPr/>
        <p:txBody>
          <a:bodyPr/>
          <a:lstStyle/>
          <a:p>
            <a:pPr marL="5776">
              <a:lnSpc>
                <a:spcPts val="707"/>
              </a:lnSpc>
            </a:pPr>
            <a:r>
              <a:rPr lang="en-US"/>
              <a:t>Copyright © 2023 Gen Digital Inc. All rights reserved.</a:t>
            </a:r>
            <a:endParaRPr lang="en-GB" spc="2" dirty="0"/>
          </a:p>
        </p:txBody>
      </p:sp>
      <p:sp>
        <p:nvSpPr>
          <p:cNvPr id="4" name="Slide Number Placeholder 3">
            <a:extLst>
              <a:ext uri="{FF2B5EF4-FFF2-40B4-BE49-F238E27FC236}">
                <a16:creationId xmlns:a16="http://schemas.microsoft.com/office/drawing/2014/main" id="{72F2AF4F-4990-1411-E4BD-FB08331D64EC}"/>
              </a:ext>
            </a:extLst>
          </p:cNvPr>
          <p:cNvSpPr>
            <a:spLocks noGrp="1"/>
          </p:cNvSpPr>
          <p:nvPr>
            <p:ph type="sldNum" sz="quarter" idx="23"/>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Tree>
    <p:extLst>
      <p:ext uri="{BB962C8B-B14F-4D97-AF65-F5344CB8AC3E}">
        <p14:creationId xmlns:p14="http://schemas.microsoft.com/office/powerpoint/2010/main" val="1607771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F3934C-551E-8888-BBB7-6018693790EF}"/>
              </a:ext>
            </a:extLst>
          </p:cNvPr>
          <p:cNvSpPr>
            <a:spLocks noGrp="1"/>
          </p:cNvSpPr>
          <p:nvPr>
            <p:ph type="title" hasCustomPrompt="1"/>
          </p:nvPr>
        </p:nvSpPr>
        <p:spPr/>
        <p:txBody>
          <a:bodyPr/>
          <a:lstStyle>
            <a:lvl1pPr>
              <a:defRPr/>
            </a:lvl1pPr>
          </a:lstStyle>
          <a:p>
            <a:r>
              <a:rPr lang="en-US"/>
              <a:t>Timeline</a:t>
            </a:r>
            <a:endParaRPr lang="en-GB"/>
          </a:p>
        </p:txBody>
      </p:sp>
      <p:sp>
        <p:nvSpPr>
          <p:cNvPr id="20" name="Content Placeholder 10">
            <a:extLst>
              <a:ext uri="{FF2B5EF4-FFF2-40B4-BE49-F238E27FC236}">
                <a16:creationId xmlns:a16="http://schemas.microsoft.com/office/drawing/2014/main" id="{5589D5F8-3F20-C693-B814-A6D2D8EFF813}"/>
              </a:ext>
            </a:extLst>
          </p:cNvPr>
          <p:cNvSpPr>
            <a:spLocks noGrp="1"/>
          </p:cNvSpPr>
          <p:nvPr>
            <p:ph sz="quarter" idx="12" hasCustomPrompt="1"/>
          </p:nvPr>
        </p:nvSpPr>
        <p:spPr>
          <a:xfrm>
            <a:off x="2451961" y="960510"/>
            <a:ext cx="1725613" cy="1174801"/>
          </a:xfrm>
        </p:spPr>
        <p:txBody>
          <a:bodyPr lIns="54000" tIns="0" anchor="t" anchorCtr="0"/>
          <a:lstStyle>
            <a:lvl1pPr>
              <a:defRPr sz="1400" cap="all" baseline="0">
                <a:solidFill>
                  <a:schemeClr val="accent1"/>
                </a:solidFill>
              </a:defRPr>
            </a:lvl1pPr>
            <a:lvl2pPr>
              <a:defRPr sz="1400"/>
            </a:lvl2pPr>
            <a:lvl3pPr>
              <a:defRPr sz="900"/>
            </a:lvl3pPr>
            <a:lvl4pPr>
              <a:defRPr sz="800"/>
            </a:lvl4pPr>
            <a:lvl5pPr>
              <a:defRPr sz="500"/>
            </a:lvl5pPr>
          </a:lstStyle>
          <a:p>
            <a:pPr lvl="0"/>
            <a:r>
              <a:rPr lang="en-US" dirty="0"/>
              <a:t>CLICK TO EDIT MASTER TEXT STYLES</a:t>
            </a:r>
          </a:p>
          <a:p>
            <a:pPr lvl="1"/>
            <a:r>
              <a:rPr lang="en-US" dirty="0"/>
              <a:t>Second level</a:t>
            </a:r>
          </a:p>
        </p:txBody>
      </p:sp>
      <p:sp>
        <p:nvSpPr>
          <p:cNvPr id="88" name="Content Placeholder 10">
            <a:extLst>
              <a:ext uri="{FF2B5EF4-FFF2-40B4-BE49-F238E27FC236}">
                <a16:creationId xmlns:a16="http://schemas.microsoft.com/office/drawing/2014/main" id="{A3535C95-B965-8FF7-E5B0-5B16CA189879}"/>
              </a:ext>
            </a:extLst>
          </p:cNvPr>
          <p:cNvSpPr>
            <a:spLocks noGrp="1"/>
          </p:cNvSpPr>
          <p:nvPr>
            <p:ph sz="quarter" idx="18" hasCustomPrompt="1"/>
          </p:nvPr>
        </p:nvSpPr>
        <p:spPr>
          <a:xfrm>
            <a:off x="4397945" y="960510"/>
            <a:ext cx="1725613" cy="1174801"/>
          </a:xfrm>
        </p:spPr>
        <p:txBody>
          <a:bodyPr lIns="54000" tIns="0" anchor="t" anchorCtr="0"/>
          <a:lstStyle>
            <a:lvl1pPr>
              <a:defRPr sz="1400" cap="all" baseline="0">
                <a:solidFill>
                  <a:schemeClr val="accent1"/>
                </a:solidFill>
              </a:defRPr>
            </a:lvl1pPr>
            <a:lvl2pPr>
              <a:defRPr lang="en-US" sz="1400" kern="1200" dirty="0">
                <a:solidFill>
                  <a:schemeClr val="bg2"/>
                </a:solidFill>
                <a:latin typeface="Calibri" panose="020F0502020204030204" pitchFamily="34" charset="0"/>
                <a:ea typeface="+mn-ea"/>
                <a:cs typeface="Calibri" panose="020F0502020204030204" pitchFamily="34" charset="0"/>
              </a:defRPr>
            </a:lvl2pPr>
            <a:lvl3pPr>
              <a:defRPr sz="900"/>
            </a:lvl3pPr>
            <a:lvl4pPr>
              <a:defRPr sz="800"/>
            </a:lvl4pPr>
            <a:lvl5pPr>
              <a:defRPr sz="500"/>
            </a:lvl5pPr>
          </a:lstStyle>
          <a:p>
            <a:pPr lvl="0"/>
            <a:r>
              <a:rPr lang="en-US" dirty="0"/>
              <a:t>CLICK TO EDIT MASTER TEXT STYLES</a:t>
            </a:r>
          </a:p>
          <a:p>
            <a:pPr lvl="1"/>
            <a:r>
              <a:rPr lang="en-US" dirty="0"/>
              <a:t>Second level</a:t>
            </a:r>
          </a:p>
        </p:txBody>
      </p:sp>
      <p:sp>
        <p:nvSpPr>
          <p:cNvPr id="89" name="Content Placeholder 10">
            <a:extLst>
              <a:ext uri="{FF2B5EF4-FFF2-40B4-BE49-F238E27FC236}">
                <a16:creationId xmlns:a16="http://schemas.microsoft.com/office/drawing/2014/main" id="{0592240C-50BB-AFF3-DB86-5E69EFBF0132}"/>
              </a:ext>
            </a:extLst>
          </p:cNvPr>
          <p:cNvSpPr>
            <a:spLocks noGrp="1"/>
          </p:cNvSpPr>
          <p:nvPr>
            <p:ph sz="quarter" idx="19" hasCustomPrompt="1"/>
          </p:nvPr>
        </p:nvSpPr>
        <p:spPr>
          <a:xfrm>
            <a:off x="6319208" y="960510"/>
            <a:ext cx="1725613" cy="1174801"/>
          </a:xfrm>
        </p:spPr>
        <p:txBody>
          <a:bodyPr lIns="54000" tIns="0" anchor="t" anchorCtr="0"/>
          <a:lstStyle>
            <a:lvl1pPr>
              <a:defRPr sz="1400" cap="all" baseline="0">
                <a:solidFill>
                  <a:schemeClr val="accent1"/>
                </a:solidFill>
              </a:defRPr>
            </a:lvl1pPr>
            <a:lvl2pPr>
              <a:defRPr lang="en-US" sz="1400" kern="1200" dirty="0">
                <a:solidFill>
                  <a:schemeClr val="bg2"/>
                </a:solidFill>
                <a:latin typeface="Calibri" panose="020F0502020204030204" pitchFamily="34" charset="0"/>
                <a:ea typeface="+mn-ea"/>
                <a:cs typeface="Calibri" panose="020F0502020204030204" pitchFamily="34" charset="0"/>
              </a:defRPr>
            </a:lvl2pPr>
            <a:lvl3pPr>
              <a:defRPr sz="900"/>
            </a:lvl3pPr>
            <a:lvl4pPr>
              <a:defRPr sz="800"/>
            </a:lvl4pPr>
            <a:lvl5pPr>
              <a:defRPr sz="500"/>
            </a:lvl5pPr>
          </a:lstStyle>
          <a:p>
            <a:pPr lvl="0"/>
            <a:r>
              <a:rPr lang="en-US" dirty="0"/>
              <a:t>CLICK TO EDIT MASTER TEXT STYLES</a:t>
            </a:r>
          </a:p>
          <a:p>
            <a:pPr lvl="1"/>
            <a:r>
              <a:rPr lang="en-US" dirty="0"/>
              <a:t>Second level</a:t>
            </a:r>
          </a:p>
        </p:txBody>
      </p:sp>
      <p:sp>
        <p:nvSpPr>
          <p:cNvPr id="94" name="Content Placeholder 10">
            <a:extLst>
              <a:ext uri="{FF2B5EF4-FFF2-40B4-BE49-F238E27FC236}">
                <a16:creationId xmlns:a16="http://schemas.microsoft.com/office/drawing/2014/main" id="{A5DC48F6-849E-EDED-A4ED-95D0B912D3AC}"/>
              </a:ext>
            </a:extLst>
          </p:cNvPr>
          <p:cNvSpPr>
            <a:spLocks noGrp="1"/>
          </p:cNvSpPr>
          <p:nvPr>
            <p:ph sz="quarter" idx="20" hasCustomPrompt="1"/>
          </p:nvPr>
        </p:nvSpPr>
        <p:spPr>
          <a:xfrm>
            <a:off x="1487211" y="3278910"/>
            <a:ext cx="1725613" cy="1174801"/>
          </a:xfrm>
        </p:spPr>
        <p:txBody>
          <a:bodyPr lIns="54000" tIns="0" anchor="b" anchorCtr="0"/>
          <a:lstStyle>
            <a:lvl1pPr>
              <a:defRPr sz="1400" cap="all" baseline="0">
                <a:solidFill>
                  <a:schemeClr val="accent1"/>
                </a:solidFill>
              </a:defRPr>
            </a:lvl1pPr>
            <a:lvl2pPr>
              <a:defRPr lang="en-US" sz="1400" kern="1200" dirty="0">
                <a:solidFill>
                  <a:schemeClr val="bg2"/>
                </a:solidFill>
                <a:latin typeface="Calibri" panose="020F0502020204030204" pitchFamily="34" charset="0"/>
                <a:ea typeface="+mn-ea"/>
                <a:cs typeface="Calibri" panose="020F0502020204030204" pitchFamily="34" charset="0"/>
              </a:defRPr>
            </a:lvl2pPr>
            <a:lvl3pPr>
              <a:defRPr sz="900"/>
            </a:lvl3pPr>
            <a:lvl4pPr>
              <a:defRPr sz="800"/>
            </a:lvl4pPr>
            <a:lvl5pPr>
              <a:defRPr sz="500"/>
            </a:lvl5pPr>
          </a:lstStyle>
          <a:p>
            <a:pPr lvl="0"/>
            <a:r>
              <a:rPr lang="en-US" dirty="0"/>
              <a:t>CLICK TO EDIT MASTER TEXT STYLES</a:t>
            </a:r>
          </a:p>
          <a:p>
            <a:pPr lvl="1"/>
            <a:r>
              <a:rPr lang="en-US" dirty="0"/>
              <a:t>Second level</a:t>
            </a:r>
          </a:p>
        </p:txBody>
      </p:sp>
      <p:sp>
        <p:nvSpPr>
          <p:cNvPr id="95" name="Content Placeholder 10">
            <a:extLst>
              <a:ext uri="{FF2B5EF4-FFF2-40B4-BE49-F238E27FC236}">
                <a16:creationId xmlns:a16="http://schemas.microsoft.com/office/drawing/2014/main" id="{93A9D4A8-0448-88F6-9E3C-1AB540ACD0BD}"/>
              </a:ext>
            </a:extLst>
          </p:cNvPr>
          <p:cNvSpPr>
            <a:spLocks noGrp="1"/>
          </p:cNvSpPr>
          <p:nvPr>
            <p:ph sz="quarter" idx="21" hasCustomPrompt="1"/>
          </p:nvPr>
        </p:nvSpPr>
        <p:spPr>
          <a:xfrm>
            <a:off x="3433195" y="3278910"/>
            <a:ext cx="1725613" cy="1174801"/>
          </a:xfrm>
        </p:spPr>
        <p:txBody>
          <a:bodyPr lIns="54000" tIns="0" anchor="b" anchorCtr="0"/>
          <a:lstStyle>
            <a:lvl1pPr>
              <a:defRPr sz="1400" cap="all" baseline="0">
                <a:solidFill>
                  <a:schemeClr val="accent1"/>
                </a:solidFill>
              </a:defRPr>
            </a:lvl1pPr>
            <a:lvl2pPr>
              <a:defRPr lang="en-US" sz="1400" kern="1200" dirty="0">
                <a:solidFill>
                  <a:schemeClr val="bg2"/>
                </a:solidFill>
                <a:latin typeface="Calibri" panose="020F0502020204030204" pitchFamily="34" charset="0"/>
                <a:ea typeface="+mn-ea"/>
                <a:cs typeface="Calibri" panose="020F0502020204030204" pitchFamily="34" charset="0"/>
              </a:defRPr>
            </a:lvl2pPr>
            <a:lvl3pPr>
              <a:defRPr sz="900"/>
            </a:lvl3pPr>
            <a:lvl4pPr>
              <a:defRPr sz="800"/>
            </a:lvl4pPr>
            <a:lvl5pPr>
              <a:defRPr sz="500"/>
            </a:lvl5pPr>
          </a:lstStyle>
          <a:p>
            <a:pPr lvl="0"/>
            <a:r>
              <a:rPr lang="en-US" dirty="0"/>
              <a:t>CLICK TO EDIT MASTER TEXT STYLES</a:t>
            </a:r>
          </a:p>
          <a:p>
            <a:pPr lvl="1"/>
            <a:r>
              <a:rPr lang="en-US" dirty="0"/>
              <a:t>Second level</a:t>
            </a:r>
          </a:p>
        </p:txBody>
      </p:sp>
      <p:sp>
        <p:nvSpPr>
          <p:cNvPr id="96" name="Content Placeholder 10">
            <a:extLst>
              <a:ext uri="{FF2B5EF4-FFF2-40B4-BE49-F238E27FC236}">
                <a16:creationId xmlns:a16="http://schemas.microsoft.com/office/drawing/2014/main" id="{1C998408-82E7-B21C-029B-E3FBBE02645C}"/>
              </a:ext>
            </a:extLst>
          </p:cNvPr>
          <p:cNvSpPr>
            <a:spLocks noGrp="1"/>
          </p:cNvSpPr>
          <p:nvPr>
            <p:ph sz="quarter" idx="22" hasCustomPrompt="1"/>
          </p:nvPr>
        </p:nvSpPr>
        <p:spPr>
          <a:xfrm>
            <a:off x="5354458" y="3278910"/>
            <a:ext cx="1725613" cy="1174801"/>
          </a:xfrm>
        </p:spPr>
        <p:txBody>
          <a:bodyPr lIns="54000" tIns="0" anchor="b" anchorCtr="0"/>
          <a:lstStyle>
            <a:lvl1pPr>
              <a:defRPr sz="1400" cap="all" baseline="0">
                <a:solidFill>
                  <a:schemeClr val="accent1"/>
                </a:solidFill>
              </a:defRPr>
            </a:lvl1pPr>
            <a:lvl2pPr>
              <a:defRPr lang="en-US" sz="1400" kern="1200" dirty="0">
                <a:solidFill>
                  <a:schemeClr val="bg2"/>
                </a:solidFill>
                <a:latin typeface="Calibri" panose="020F0502020204030204" pitchFamily="34" charset="0"/>
                <a:ea typeface="+mn-ea"/>
                <a:cs typeface="Calibri" panose="020F0502020204030204" pitchFamily="34" charset="0"/>
              </a:defRPr>
            </a:lvl2pPr>
            <a:lvl3pPr>
              <a:defRPr sz="900"/>
            </a:lvl3pPr>
            <a:lvl4pPr>
              <a:defRPr sz="800"/>
            </a:lvl4pPr>
            <a:lvl5pPr>
              <a:defRPr sz="500"/>
            </a:lvl5pPr>
          </a:lstStyle>
          <a:p>
            <a:pPr lvl="0"/>
            <a:r>
              <a:rPr lang="en-US" dirty="0"/>
              <a:t>CLICK TO EDIT MASTER TEXT STYLES</a:t>
            </a:r>
          </a:p>
          <a:p>
            <a:pPr lvl="1"/>
            <a:r>
              <a:rPr lang="en-US" dirty="0"/>
              <a:t>Second level</a:t>
            </a:r>
          </a:p>
        </p:txBody>
      </p:sp>
      <p:sp>
        <p:nvSpPr>
          <p:cNvPr id="97" name="Content Placeholder 10">
            <a:extLst>
              <a:ext uri="{FF2B5EF4-FFF2-40B4-BE49-F238E27FC236}">
                <a16:creationId xmlns:a16="http://schemas.microsoft.com/office/drawing/2014/main" id="{E1B0BA3F-A80F-2EE5-8E18-FE9E64AF3C69}"/>
              </a:ext>
            </a:extLst>
          </p:cNvPr>
          <p:cNvSpPr>
            <a:spLocks noGrp="1"/>
          </p:cNvSpPr>
          <p:nvPr>
            <p:ph sz="quarter" idx="23" hasCustomPrompt="1"/>
          </p:nvPr>
        </p:nvSpPr>
        <p:spPr>
          <a:xfrm>
            <a:off x="7294193" y="3278910"/>
            <a:ext cx="1725613" cy="1174801"/>
          </a:xfrm>
        </p:spPr>
        <p:txBody>
          <a:bodyPr lIns="54000" tIns="0" anchor="b" anchorCtr="0"/>
          <a:lstStyle>
            <a:lvl1pPr>
              <a:defRPr sz="1400" cap="all" baseline="0">
                <a:solidFill>
                  <a:schemeClr val="accent1"/>
                </a:solidFill>
              </a:defRPr>
            </a:lvl1pPr>
            <a:lvl2pPr>
              <a:defRPr lang="en-US" sz="1400" kern="1200" dirty="0">
                <a:solidFill>
                  <a:schemeClr val="bg2"/>
                </a:solidFill>
                <a:latin typeface="Calibri" panose="020F0502020204030204" pitchFamily="34" charset="0"/>
                <a:ea typeface="+mn-ea"/>
                <a:cs typeface="Calibri" panose="020F0502020204030204" pitchFamily="34" charset="0"/>
              </a:defRPr>
            </a:lvl2pPr>
            <a:lvl3pPr>
              <a:defRPr sz="900"/>
            </a:lvl3pPr>
            <a:lvl4pPr>
              <a:defRPr sz="800"/>
            </a:lvl4pPr>
            <a:lvl5pPr>
              <a:defRPr sz="500"/>
            </a:lvl5pPr>
          </a:lstStyle>
          <a:p>
            <a:pPr lvl="0"/>
            <a:r>
              <a:rPr lang="en-US" dirty="0"/>
              <a:t>CLICK TO EDIT MASTER TEXT STYLES</a:t>
            </a:r>
          </a:p>
          <a:p>
            <a:pPr lvl="1"/>
            <a:r>
              <a:rPr lang="en-US" dirty="0"/>
              <a:t>Second level</a:t>
            </a:r>
          </a:p>
        </p:txBody>
      </p:sp>
      <p:sp>
        <p:nvSpPr>
          <p:cNvPr id="101" name="Text Placeholder 100">
            <a:extLst>
              <a:ext uri="{FF2B5EF4-FFF2-40B4-BE49-F238E27FC236}">
                <a16:creationId xmlns:a16="http://schemas.microsoft.com/office/drawing/2014/main" id="{9939343F-AFFC-B8D4-9E01-98A47ADFB5B3}"/>
              </a:ext>
            </a:extLst>
          </p:cNvPr>
          <p:cNvSpPr>
            <a:spLocks noGrp="1"/>
          </p:cNvSpPr>
          <p:nvPr>
            <p:ph type="body" sz="quarter" idx="24" hasCustomPrompt="1"/>
          </p:nvPr>
        </p:nvSpPr>
        <p:spPr>
          <a:xfrm>
            <a:off x="457566" y="2605258"/>
            <a:ext cx="424800" cy="241200"/>
          </a:xfrm>
          <a:noFill/>
        </p:spPr>
        <p:txBody>
          <a:bodyPr wrap="none" lIns="0" tIns="0" rIns="0" bIns="0" rtlCol="0" anchor="ctr" anchorCtr="0">
            <a:noAutofit/>
          </a:bodyPr>
          <a:lstStyle>
            <a:lvl1pPr algn="ctr">
              <a:defRPr lang="en-US" sz="800" dirty="0" smtClean="0">
                <a:solidFill>
                  <a:schemeClr val="bg1"/>
                </a:solidFill>
                <a:latin typeface="Arial" panose="020B0604020202020204" pitchFamily="34" charset="0"/>
                <a:cs typeface="Arial" panose="020B0604020202020204" pitchFamily="34" charset="0"/>
              </a:defRPr>
            </a:lvl1pPr>
          </a:lstStyle>
          <a:p>
            <a:pPr marL="0" lvl="0" algn="ctr" defTabSz="415753"/>
            <a:r>
              <a:rPr lang="en-US"/>
              <a:t>YYYY</a:t>
            </a:r>
          </a:p>
        </p:txBody>
      </p:sp>
      <p:sp>
        <p:nvSpPr>
          <p:cNvPr id="105" name="Text Placeholder 100">
            <a:extLst>
              <a:ext uri="{FF2B5EF4-FFF2-40B4-BE49-F238E27FC236}">
                <a16:creationId xmlns:a16="http://schemas.microsoft.com/office/drawing/2014/main" id="{7B10F64B-6CC4-11DA-7DF4-037147E5B45D}"/>
              </a:ext>
            </a:extLst>
          </p:cNvPr>
          <p:cNvSpPr>
            <a:spLocks noGrp="1"/>
          </p:cNvSpPr>
          <p:nvPr>
            <p:ph type="body" sz="quarter" idx="25" hasCustomPrompt="1"/>
          </p:nvPr>
        </p:nvSpPr>
        <p:spPr>
          <a:xfrm>
            <a:off x="8270171" y="2605258"/>
            <a:ext cx="424800" cy="241200"/>
          </a:xfrm>
          <a:noFill/>
        </p:spPr>
        <p:txBody>
          <a:bodyPr wrap="none" lIns="0" tIns="0" rIns="0" bIns="0" rtlCol="0" anchor="ctr" anchorCtr="0">
            <a:noAutofit/>
          </a:bodyPr>
          <a:lstStyle>
            <a:lvl1pPr algn="ctr">
              <a:defRPr lang="en-US" sz="800" dirty="0" smtClean="0">
                <a:solidFill>
                  <a:schemeClr val="bg1"/>
                </a:solidFill>
                <a:latin typeface="Arial" panose="020B0604020202020204" pitchFamily="34" charset="0"/>
                <a:cs typeface="Arial" panose="020B0604020202020204" pitchFamily="34" charset="0"/>
              </a:defRPr>
            </a:lvl1pPr>
          </a:lstStyle>
          <a:p>
            <a:pPr marL="0" lvl="0" algn="ctr" defTabSz="415753"/>
            <a:r>
              <a:rPr lang="en-US"/>
              <a:t>YYYY</a:t>
            </a:r>
          </a:p>
        </p:txBody>
      </p:sp>
      <p:sp>
        <p:nvSpPr>
          <p:cNvPr id="4" name="Footer Placeholder 3">
            <a:extLst>
              <a:ext uri="{FF2B5EF4-FFF2-40B4-BE49-F238E27FC236}">
                <a16:creationId xmlns:a16="http://schemas.microsoft.com/office/drawing/2014/main" id="{EB61C436-FBAB-49AE-7E56-DBAFE8A46DA6}"/>
              </a:ext>
            </a:extLst>
          </p:cNvPr>
          <p:cNvSpPr>
            <a:spLocks noGrp="1"/>
          </p:cNvSpPr>
          <p:nvPr>
            <p:ph type="ftr" sz="quarter" idx="26"/>
          </p:nvPr>
        </p:nvSpPr>
        <p:spPr/>
        <p:txBody>
          <a:bodyPr/>
          <a:lstStyle/>
          <a:p>
            <a:pPr marL="5776">
              <a:lnSpc>
                <a:spcPts val="707"/>
              </a:lnSpc>
            </a:pPr>
            <a:r>
              <a:rPr lang="en-US"/>
              <a:t>Copyright © 2023 Gen Digital Inc. All rights reserved.</a:t>
            </a:r>
            <a:endParaRPr lang="en-GB" spc="2" dirty="0"/>
          </a:p>
        </p:txBody>
      </p:sp>
      <p:sp>
        <p:nvSpPr>
          <p:cNvPr id="5" name="Slide Number Placeholder 4">
            <a:extLst>
              <a:ext uri="{FF2B5EF4-FFF2-40B4-BE49-F238E27FC236}">
                <a16:creationId xmlns:a16="http://schemas.microsoft.com/office/drawing/2014/main" id="{4DFE2517-D6B5-9BCA-077E-5D9EEE0CEF77}"/>
              </a:ext>
            </a:extLst>
          </p:cNvPr>
          <p:cNvSpPr>
            <a:spLocks noGrp="1"/>
          </p:cNvSpPr>
          <p:nvPr>
            <p:ph type="sldNum" sz="quarter" idx="27"/>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Tree>
    <p:extLst>
      <p:ext uri="{BB962C8B-B14F-4D97-AF65-F5344CB8AC3E}">
        <p14:creationId xmlns:p14="http://schemas.microsoft.com/office/powerpoint/2010/main" val="718267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vider - Blue">
    <p:bg>
      <p:bgPr>
        <a:solidFill>
          <a:schemeClr val="accent1"/>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6AD9CBBA-9996-410E-E9D3-3065904EA8B3}"/>
              </a:ext>
            </a:extLst>
          </p:cNvPr>
          <p:cNvSpPr/>
          <p:nvPr userDrawn="1"/>
        </p:nvSpPr>
        <p:spPr>
          <a:xfrm rot="9857526">
            <a:off x="4770523" y="-262935"/>
            <a:ext cx="4414034" cy="4308314"/>
          </a:xfrm>
          <a:custGeom>
            <a:avLst/>
            <a:gdLst>
              <a:gd name="connsiteX0" fmla="*/ 539268 w 4414034"/>
              <a:gd name="connsiteY0" fmla="*/ 3649716 h 4308314"/>
              <a:gd name="connsiteX1" fmla="*/ 503975 w 4414034"/>
              <a:gd name="connsiteY1" fmla="*/ 3610885 h 4308314"/>
              <a:gd name="connsiteX2" fmla="*/ 0 w 4414034"/>
              <a:gd name="connsiteY2" fmla="*/ 2207017 h 4308314"/>
              <a:gd name="connsiteX3" fmla="*/ 11394 w 4414034"/>
              <a:gd name="connsiteY3" fmla="*/ 1981362 h 4308314"/>
              <a:gd name="connsiteX4" fmla="*/ 18855 w 4414034"/>
              <a:gd name="connsiteY4" fmla="*/ 1932476 h 4308314"/>
              <a:gd name="connsiteX5" fmla="*/ 197004 w 4414034"/>
              <a:gd name="connsiteY5" fmla="*/ 1299026 h 4308314"/>
              <a:gd name="connsiteX6" fmla="*/ 266375 w 4414034"/>
              <a:gd name="connsiteY6" fmla="*/ 1155021 h 4308314"/>
              <a:gd name="connsiteX7" fmla="*/ 2207017 w 4414034"/>
              <a:gd name="connsiteY7" fmla="*/ 0 h 4308314"/>
              <a:gd name="connsiteX8" fmla="*/ 4414034 w 4414034"/>
              <a:gd name="connsiteY8" fmla="*/ 2207017 h 4308314"/>
              <a:gd name="connsiteX9" fmla="*/ 3066087 w 4414034"/>
              <a:gd name="connsiteY9" fmla="*/ 4240596 h 4308314"/>
              <a:gd name="connsiteX10" fmla="*/ 2881066 w 4414034"/>
              <a:gd name="connsiteY10" fmla="*/ 4308314 h 430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4034" h="4308314">
                <a:moveTo>
                  <a:pt x="539268" y="3649716"/>
                </a:moveTo>
                <a:lnTo>
                  <a:pt x="503975" y="3610885"/>
                </a:lnTo>
                <a:cubicBezTo>
                  <a:pt x="189132" y="3229382"/>
                  <a:pt x="0" y="2740287"/>
                  <a:pt x="0" y="2207017"/>
                </a:cubicBezTo>
                <a:cubicBezTo>
                  <a:pt x="0" y="2130835"/>
                  <a:pt x="3859" y="2055556"/>
                  <a:pt x="11394" y="1981362"/>
                </a:cubicBezTo>
                <a:lnTo>
                  <a:pt x="18855" y="1932476"/>
                </a:lnTo>
                <a:lnTo>
                  <a:pt x="197004" y="1299026"/>
                </a:lnTo>
                <a:lnTo>
                  <a:pt x="266375" y="1155021"/>
                </a:lnTo>
                <a:cubicBezTo>
                  <a:pt x="640110" y="467039"/>
                  <a:pt x="1369022" y="0"/>
                  <a:pt x="2207017" y="0"/>
                </a:cubicBezTo>
                <a:cubicBezTo>
                  <a:pt x="3425919" y="0"/>
                  <a:pt x="4414034" y="988115"/>
                  <a:pt x="4414034" y="2207017"/>
                </a:cubicBezTo>
                <a:cubicBezTo>
                  <a:pt x="4414034" y="3121193"/>
                  <a:pt x="3858219" y="3905552"/>
                  <a:pt x="3066087" y="4240596"/>
                </a:cubicBezTo>
                <a:lnTo>
                  <a:pt x="2881066" y="4308314"/>
                </a:lnTo>
                <a:close/>
              </a:path>
            </a:pathLst>
          </a:custGeom>
          <a:gradFill>
            <a:gsLst>
              <a:gs pos="100000">
                <a:schemeClr val="accent1"/>
              </a:gs>
              <a:gs pos="28000">
                <a:srgbClr val="4E2DF3"/>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sp>
        <p:nvSpPr>
          <p:cNvPr id="23" name="Freeform 22">
            <a:extLst>
              <a:ext uri="{FF2B5EF4-FFF2-40B4-BE49-F238E27FC236}">
                <a16:creationId xmlns:a16="http://schemas.microsoft.com/office/drawing/2014/main" id="{74F84298-0189-6AB7-75A7-DAD35210B927}"/>
              </a:ext>
            </a:extLst>
          </p:cNvPr>
          <p:cNvSpPr/>
          <p:nvPr userDrawn="1"/>
        </p:nvSpPr>
        <p:spPr>
          <a:xfrm rot="612103">
            <a:off x="6072523" y="810777"/>
            <a:ext cx="3428570" cy="4362993"/>
          </a:xfrm>
          <a:custGeom>
            <a:avLst/>
            <a:gdLst>
              <a:gd name="connsiteX0" fmla="*/ 1762226 w 3428570"/>
              <a:gd name="connsiteY0" fmla="*/ 44839 h 4362993"/>
              <a:gd name="connsiteX1" fmla="*/ 2207017 w 3428570"/>
              <a:gd name="connsiteY1" fmla="*/ 0 h 4362993"/>
              <a:gd name="connsiteX2" fmla="*/ 2651809 w 3428570"/>
              <a:gd name="connsiteY2" fmla="*/ 44839 h 4362993"/>
              <a:gd name="connsiteX3" fmla="*/ 2711531 w 3428570"/>
              <a:gd name="connsiteY3" fmla="*/ 60195 h 4362993"/>
              <a:gd name="connsiteX4" fmla="*/ 3428570 w 3428570"/>
              <a:gd name="connsiteY4" fmla="*/ 4044650 h 4362993"/>
              <a:gd name="connsiteX5" fmla="*/ 3395525 w 3428570"/>
              <a:gd name="connsiteY5" fmla="*/ 4064725 h 4362993"/>
              <a:gd name="connsiteX6" fmla="*/ 1738106 w 3428570"/>
              <a:gd name="connsiteY6" fmla="*/ 4362993 h 4362993"/>
              <a:gd name="connsiteX7" fmla="*/ 1550718 w 3428570"/>
              <a:gd name="connsiteY7" fmla="*/ 4314811 h 4362993"/>
              <a:gd name="connsiteX8" fmla="*/ 0 w 3428570"/>
              <a:gd name="connsiteY8" fmla="*/ 2207017 h 4362993"/>
              <a:gd name="connsiteX9" fmla="*/ 1762226 w 3428570"/>
              <a:gd name="connsiteY9" fmla="*/ 44839 h 4362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8570" h="4362993">
                <a:moveTo>
                  <a:pt x="1762226" y="44839"/>
                </a:moveTo>
                <a:cubicBezTo>
                  <a:pt x="1905897" y="15439"/>
                  <a:pt x="2054654" y="0"/>
                  <a:pt x="2207017" y="0"/>
                </a:cubicBezTo>
                <a:cubicBezTo>
                  <a:pt x="2359380" y="0"/>
                  <a:pt x="2508136" y="15439"/>
                  <a:pt x="2651809" y="44839"/>
                </a:cubicBezTo>
                <a:lnTo>
                  <a:pt x="2711531" y="60195"/>
                </a:lnTo>
                <a:lnTo>
                  <a:pt x="3428570" y="4044650"/>
                </a:lnTo>
                <a:lnTo>
                  <a:pt x="3395525" y="4064725"/>
                </a:lnTo>
                <a:lnTo>
                  <a:pt x="1738106" y="4362993"/>
                </a:lnTo>
                <a:lnTo>
                  <a:pt x="1550718" y="4314811"/>
                </a:lnTo>
                <a:cubicBezTo>
                  <a:pt x="652311" y="4035377"/>
                  <a:pt x="0" y="3197375"/>
                  <a:pt x="0" y="2207017"/>
                </a:cubicBezTo>
                <a:cubicBezTo>
                  <a:pt x="0" y="1140478"/>
                  <a:pt x="756526" y="250635"/>
                  <a:pt x="1762226" y="44839"/>
                </a:cubicBezTo>
                <a:close/>
              </a:path>
            </a:pathLst>
          </a:custGeom>
          <a:gradFill>
            <a:gsLst>
              <a:gs pos="100000">
                <a:schemeClr val="accent1"/>
              </a:gs>
              <a:gs pos="28000">
                <a:srgbClr val="4E2DF3"/>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sp>
        <p:nvSpPr>
          <p:cNvPr id="22" name="Title 34">
            <a:extLst>
              <a:ext uri="{FF2B5EF4-FFF2-40B4-BE49-F238E27FC236}">
                <a16:creationId xmlns:a16="http://schemas.microsoft.com/office/drawing/2014/main" id="{1BA04CB7-CB85-630D-D3AE-75AAFA232E97}"/>
              </a:ext>
            </a:extLst>
          </p:cNvPr>
          <p:cNvSpPr>
            <a:spLocks noGrp="1"/>
          </p:cNvSpPr>
          <p:nvPr>
            <p:ph type="title" hasCustomPrompt="1"/>
          </p:nvPr>
        </p:nvSpPr>
        <p:spPr>
          <a:xfrm>
            <a:off x="457202" y="1413641"/>
            <a:ext cx="3326717" cy="781731"/>
          </a:xfrm>
          <a:prstGeom prst="rect">
            <a:avLst/>
          </a:prstGeom>
        </p:spPr>
        <p:txBody>
          <a:bodyPr/>
          <a:lstStyle>
            <a:lvl1pPr marL="5776" marR="2310" algn="l" defTabSz="415855" rtl="0" eaLnBrk="1" latinLnBrk="0" hangingPunct="1">
              <a:lnSpc>
                <a:spcPct val="80000"/>
              </a:lnSpc>
              <a:spcBef>
                <a:spcPts val="0"/>
              </a:spcBef>
              <a:spcAft>
                <a:spcPts val="600"/>
              </a:spcAft>
              <a:defRPr lang="en-GB" sz="3200" b="1" i="0" kern="0" spc="-11" dirty="0">
                <a:solidFill>
                  <a:srgbClr val="FFFFFF"/>
                </a:solidFill>
                <a:latin typeface="Calibri" panose="020F0502020204030204" pitchFamily="34" charset="0"/>
                <a:ea typeface="+mj-ea"/>
                <a:cs typeface="Calibri" panose="020F0502020204030204" pitchFamily="34" charset="0"/>
              </a:defRPr>
            </a:lvl1pPr>
          </a:lstStyle>
          <a:p>
            <a:r>
              <a:rPr lang="en-GB"/>
              <a:t>Section title </a:t>
            </a:r>
            <a:br>
              <a:rPr lang="en-GB"/>
            </a:br>
            <a:r>
              <a:rPr lang="en-GB"/>
              <a:t>goes here</a:t>
            </a:r>
          </a:p>
        </p:txBody>
      </p:sp>
      <p:sp>
        <p:nvSpPr>
          <p:cNvPr id="35" name="object 5">
            <a:extLst>
              <a:ext uri="{FF2B5EF4-FFF2-40B4-BE49-F238E27FC236}">
                <a16:creationId xmlns:a16="http://schemas.microsoft.com/office/drawing/2014/main" id="{E0977545-F892-CE50-0560-C3CFAD5A476D}"/>
              </a:ext>
            </a:extLst>
          </p:cNvPr>
          <p:cNvSpPr/>
          <p:nvPr userDrawn="1"/>
        </p:nvSpPr>
        <p:spPr>
          <a:xfrm>
            <a:off x="476538" y="1345311"/>
            <a:ext cx="934840" cy="0"/>
          </a:xfrm>
          <a:custGeom>
            <a:avLst/>
            <a:gdLst/>
            <a:ahLst/>
            <a:cxnLst/>
            <a:rect l="l" t="t" r="r" b="b"/>
            <a:pathLst>
              <a:path w="2055495">
                <a:moveTo>
                  <a:pt x="0" y="0"/>
                </a:moveTo>
                <a:lnTo>
                  <a:pt x="2054911" y="0"/>
                </a:lnTo>
              </a:path>
            </a:pathLst>
          </a:custGeom>
          <a:ln w="19050">
            <a:solidFill>
              <a:srgbClr val="E4E4E4"/>
            </a:solidFill>
          </a:ln>
        </p:spPr>
        <p:txBody>
          <a:bodyPr wrap="square" lIns="0" tIns="0" rIns="0" bIns="0" rtlCol="0"/>
          <a:lstStyle/>
          <a:p>
            <a:endParaRPr sz="372" dirty="0"/>
          </a:p>
        </p:txBody>
      </p:sp>
      <p:sp>
        <p:nvSpPr>
          <p:cNvPr id="2" name="Footer Placeholder 1">
            <a:extLst>
              <a:ext uri="{FF2B5EF4-FFF2-40B4-BE49-F238E27FC236}">
                <a16:creationId xmlns:a16="http://schemas.microsoft.com/office/drawing/2014/main" id="{FC0C0052-6886-C898-BB7C-B4E1AC49E617}"/>
              </a:ext>
            </a:extLst>
          </p:cNvPr>
          <p:cNvSpPr>
            <a:spLocks noGrp="1"/>
          </p:cNvSpPr>
          <p:nvPr>
            <p:ph type="ftr" sz="quarter" idx="10"/>
          </p:nvPr>
        </p:nvSpPr>
        <p:spPr/>
        <p:txBody>
          <a:bodyPr/>
          <a:lstStyle>
            <a:lvl1pPr>
              <a:defRPr>
                <a:solidFill>
                  <a:schemeClr val="bg1"/>
                </a:solidFill>
              </a:defRPr>
            </a:lvl1pPr>
          </a:lstStyle>
          <a:p>
            <a:pPr marL="5776">
              <a:lnSpc>
                <a:spcPts val="707"/>
              </a:lnSpc>
            </a:pPr>
            <a:r>
              <a:rPr lang="en-US" dirty="0"/>
              <a:t>Copyright © 2023 Gen Digital Inc. All rights reserved.</a:t>
            </a:r>
            <a:endParaRPr lang="en-GB" spc="2" dirty="0"/>
          </a:p>
        </p:txBody>
      </p:sp>
      <p:sp>
        <p:nvSpPr>
          <p:cNvPr id="3" name="Slide Number Placeholder 2">
            <a:extLst>
              <a:ext uri="{FF2B5EF4-FFF2-40B4-BE49-F238E27FC236}">
                <a16:creationId xmlns:a16="http://schemas.microsoft.com/office/drawing/2014/main" id="{581F1B40-5E16-3F75-0927-941E1AE2B1DD}"/>
              </a:ext>
            </a:extLst>
          </p:cNvPr>
          <p:cNvSpPr>
            <a:spLocks noGrp="1"/>
          </p:cNvSpPr>
          <p:nvPr>
            <p:ph type="sldNum" sz="quarter" idx="11"/>
          </p:nvPr>
        </p:nvSpPr>
        <p:spPr/>
        <p:txBody>
          <a:bodyPr/>
          <a:lstStyle>
            <a:lvl1pPr>
              <a:defRPr>
                <a:solidFill>
                  <a:schemeClr val="bg1"/>
                </a:solidFill>
              </a:defRPr>
            </a:lvl1pPr>
          </a:lstStyle>
          <a:p>
            <a:pPr marL="17328">
              <a:lnSpc>
                <a:spcPts val="875"/>
              </a:lnSpc>
            </a:pPr>
            <a:fld id="{81D60167-4931-47E6-BA6A-407CBD079E47}" type="slidenum">
              <a:rPr lang="en-GB" smtClean="0"/>
              <a:pPr marL="17328">
                <a:lnSpc>
                  <a:spcPts val="875"/>
                </a:lnSpc>
              </a:pPr>
              <a:t>‹#›</a:t>
            </a:fld>
            <a:endParaRPr lang="en-GB" dirty="0"/>
          </a:p>
        </p:txBody>
      </p:sp>
      <p:cxnSp>
        <p:nvCxnSpPr>
          <p:cNvPr id="4" name="Straight Connector 3">
            <a:extLst>
              <a:ext uri="{FF2B5EF4-FFF2-40B4-BE49-F238E27FC236}">
                <a16:creationId xmlns:a16="http://schemas.microsoft.com/office/drawing/2014/main" id="{3D984F71-AD64-E544-77CD-36B2AA7A49A7}"/>
              </a:ext>
            </a:extLst>
          </p:cNvPr>
          <p:cNvCxnSpPr>
            <a:cxnSpLocks/>
          </p:cNvCxnSpPr>
          <p:nvPr userDrawn="1"/>
        </p:nvCxnSpPr>
        <p:spPr>
          <a:xfrm>
            <a:off x="8456778" y="4966470"/>
            <a:ext cx="0" cy="89768"/>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732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6BB66-D6B6-EF18-FED5-CF13587DEB06}"/>
              </a:ext>
            </a:extLst>
          </p:cNvPr>
          <p:cNvSpPr>
            <a:spLocks noGrp="1"/>
          </p:cNvSpPr>
          <p:nvPr>
            <p:ph type="title"/>
          </p:nvPr>
        </p:nvSpPr>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51E7DEB-8B27-3A0B-8FB6-AFF39100FC99}"/>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a:extLst>
              <a:ext uri="{FF2B5EF4-FFF2-40B4-BE49-F238E27FC236}">
                <a16:creationId xmlns:a16="http://schemas.microsoft.com/office/drawing/2014/main" id="{8D7EFF61-4BD1-0BC0-8CBF-A42FA458548E}"/>
              </a:ext>
            </a:extLst>
          </p:cNvPr>
          <p:cNvSpPr>
            <a:spLocks noGrp="1"/>
          </p:cNvSpPr>
          <p:nvPr>
            <p:ph type="ftr" sz="quarter" idx="10"/>
          </p:nvPr>
        </p:nvSpPr>
        <p:spPr/>
        <p:txBody>
          <a:bodyPr/>
          <a:lstStyle/>
          <a:p>
            <a:pPr marL="5776">
              <a:lnSpc>
                <a:spcPts val="707"/>
              </a:lnSpc>
            </a:pPr>
            <a:r>
              <a:rPr lang="en-US"/>
              <a:t>Copyright © 2023 Gen Digital Inc. All rights reserved.</a:t>
            </a:r>
            <a:endParaRPr lang="en-GB" spc="2" dirty="0"/>
          </a:p>
        </p:txBody>
      </p:sp>
      <p:sp>
        <p:nvSpPr>
          <p:cNvPr id="5" name="Slide Number Placeholder 4">
            <a:extLst>
              <a:ext uri="{FF2B5EF4-FFF2-40B4-BE49-F238E27FC236}">
                <a16:creationId xmlns:a16="http://schemas.microsoft.com/office/drawing/2014/main" id="{0026AA71-FB70-7C7D-F980-BC2B3FA78829}"/>
              </a:ext>
            </a:extLst>
          </p:cNvPr>
          <p:cNvSpPr>
            <a:spLocks noGrp="1"/>
          </p:cNvSpPr>
          <p:nvPr>
            <p:ph type="sldNum" sz="quarter" idx="11"/>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Tree>
    <p:extLst>
      <p:ext uri="{BB962C8B-B14F-4D97-AF65-F5344CB8AC3E}">
        <p14:creationId xmlns:p14="http://schemas.microsoft.com/office/powerpoint/2010/main" val="1125340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Divider - White 1">
    <p:bg>
      <p:bgRef idx="1001">
        <a:schemeClr val="bg1"/>
      </p:bgRef>
    </p:bg>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3409D0CA-244A-BF2A-0D2C-32FAD9F3C8AF}"/>
              </a:ext>
            </a:extLst>
          </p:cNvPr>
          <p:cNvSpPr/>
          <p:nvPr userDrawn="1"/>
        </p:nvSpPr>
        <p:spPr>
          <a:xfrm rot="9857526">
            <a:off x="4770523" y="-262935"/>
            <a:ext cx="4414034" cy="4308314"/>
          </a:xfrm>
          <a:custGeom>
            <a:avLst/>
            <a:gdLst>
              <a:gd name="connsiteX0" fmla="*/ 539268 w 4414034"/>
              <a:gd name="connsiteY0" fmla="*/ 3649716 h 4308314"/>
              <a:gd name="connsiteX1" fmla="*/ 503975 w 4414034"/>
              <a:gd name="connsiteY1" fmla="*/ 3610885 h 4308314"/>
              <a:gd name="connsiteX2" fmla="*/ 0 w 4414034"/>
              <a:gd name="connsiteY2" fmla="*/ 2207017 h 4308314"/>
              <a:gd name="connsiteX3" fmla="*/ 11394 w 4414034"/>
              <a:gd name="connsiteY3" fmla="*/ 1981362 h 4308314"/>
              <a:gd name="connsiteX4" fmla="*/ 18855 w 4414034"/>
              <a:gd name="connsiteY4" fmla="*/ 1932476 h 4308314"/>
              <a:gd name="connsiteX5" fmla="*/ 197004 w 4414034"/>
              <a:gd name="connsiteY5" fmla="*/ 1299026 h 4308314"/>
              <a:gd name="connsiteX6" fmla="*/ 266375 w 4414034"/>
              <a:gd name="connsiteY6" fmla="*/ 1155021 h 4308314"/>
              <a:gd name="connsiteX7" fmla="*/ 2207017 w 4414034"/>
              <a:gd name="connsiteY7" fmla="*/ 0 h 4308314"/>
              <a:gd name="connsiteX8" fmla="*/ 4414034 w 4414034"/>
              <a:gd name="connsiteY8" fmla="*/ 2207017 h 4308314"/>
              <a:gd name="connsiteX9" fmla="*/ 3066087 w 4414034"/>
              <a:gd name="connsiteY9" fmla="*/ 4240596 h 4308314"/>
              <a:gd name="connsiteX10" fmla="*/ 2881066 w 4414034"/>
              <a:gd name="connsiteY10" fmla="*/ 4308314 h 430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4034" h="4308314">
                <a:moveTo>
                  <a:pt x="539268" y="3649716"/>
                </a:moveTo>
                <a:lnTo>
                  <a:pt x="503975" y="3610885"/>
                </a:lnTo>
                <a:cubicBezTo>
                  <a:pt x="189132" y="3229382"/>
                  <a:pt x="0" y="2740287"/>
                  <a:pt x="0" y="2207017"/>
                </a:cubicBezTo>
                <a:cubicBezTo>
                  <a:pt x="0" y="2130835"/>
                  <a:pt x="3859" y="2055556"/>
                  <a:pt x="11394" y="1981362"/>
                </a:cubicBezTo>
                <a:lnTo>
                  <a:pt x="18855" y="1932476"/>
                </a:lnTo>
                <a:lnTo>
                  <a:pt x="197004" y="1299026"/>
                </a:lnTo>
                <a:lnTo>
                  <a:pt x="266375" y="1155021"/>
                </a:lnTo>
                <a:cubicBezTo>
                  <a:pt x="640110" y="467039"/>
                  <a:pt x="1369022" y="0"/>
                  <a:pt x="2207017" y="0"/>
                </a:cubicBezTo>
                <a:cubicBezTo>
                  <a:pt x="3425919" y="0"/>
                  <a:pt x="4414034" y="988115"/>
                  <a:pt x="4414034" y="2207017"/>
                </a:cubicBezTo>
                <a:cubicBezTo>
                  <a:pt x="4414034" y="3121193"/>
                  <a:pt x="3858219" y="3905552"/>
                  <a:pt x="3066087" y="4240596"/>
                </a:cubicBezTo>
                <a:lnTo>
                  <a:pt x="2881066" y="4308314"/>
                </a:lnTo>
                <a:close/>
              </a:path>
            </a:pathLst>
          </a:custGeom>
          <a:gradFill>
            <a:gsLst>
              <a:gs pos="100000">
                <a:schemeClr val="accent1"/>
              </a:gs>
              <a:gs pos="28000">
                <a:srgbClr val="4E2DF3"/>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sp>
        <p:nvSpPr>
          <p:cNvPr id="3" name="Freeform 2">
            <a:extLst>
              <a:ext uri="{FF2B5EF4-FFF2-40B4-BE49-F238E27FC236}">
                <a16:creationId xmlns:a16="http://schemas.microsoft.com/office/drawing/2014/main" id="{4E252621-CA7C-D1E3-9F93-1654F9F30CA8}"/>
              </a:ext>
            </a:extLst>
          </p:cNvPr>
          <p:cNvSpPr/>
          <p:nvPr userDrawn="1"/>
        </p:nvSpPr>
        <p:spPr>
          <a:xfrm rot="612103">
            <a:off x="6072523" y="810777"/>
            <a:ext cx="3428570" cy="4362993"/>
          </a:xfrm>
          <a:custGeom>
            <a:avLst/>
            <a:gdLst>
              <a:gd name="connsiteX0" fmla="*/ 1762226 w 3428570"/>
              <a:gd name="connsiteY0" fmla="*/ 44839 h 4362993"/>
              <a:gd name="connsiteX1" fmla="*/ 2207017 w 3428570"/>
              <a:gd name="connsiteY1" fmla="*/ 0 h 4362993"/>
              <a:gd name="connsiteX2" fmla="*/ 2651809 w 3428570"/>
              <a:gd name="connsiteY2" fmla="*/ 44839 h 4362993"/>
              <a:gd name="connsiteX3" fmla="*/ 2711531 w 3428570"/>
              <a:gd name="connsiteY3" fmla="*/ 60195 h 4362993"/>
              <a:gd name="connsiteX4" fmla="*/ 3428570 w 3428570"/>
              <a:gd name="connsiteY4" fmla="*/ 4044650 h 4362993"/>
              <a:gd name="connsiteX5" fmla="*/ 3395525 w 3428570"/>
              <a:gd name="connsiteY5" fmla="*/ 4064725 h 4362993"/>
              <a:gd name="connsiteX6" fmla="*/ 1738106 w 3428570"/>
              <a:gd name="connsiteY6" fmla="*/ 4362993 h 4362993"/>
              <a:gd name="connsiteX7" fmla="*/ 1550718 w 3428570"/>
              <a:gd name="connsiteY7" fmla="*/ 4314811 h 4362993"/>
              <a:gd name="connsiteX8" fmla="*/ 0 w 3428570"/>
              <a:gd name="connsiteY8" fmla="*/ 2207017 h 4362993"/>
              <a:gd name="connsiteX9" fmla="*/ 1762226 w 3428570"/>
              <a:gd name="connsiteY9" fmla="*/ 44839 h 4362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8570" h="4362993">
                <a:moveTo>
                  <a:pt x="1762226" y="44839"/>
                </a:moveTo>
                <a:cubicBezTo>
                  <a:pt x="1905897" y="15439"/>
                  <a:pt x="2054654" y="0"/>
                  <a:pt x="2207017" y="0"/>
                </a:cubicBezTo>
                <a:cubicBezTo>
                  <a:pt x="2359380" y="0"/>
                  <a:pt x="2508136" y="15439"/>
                  <a:pt x="2651809" y="44839"/>
                </a:cubicBezTo>
                <a:lnTo>
                  <a:pt x="2711531" y="60195"/>
                </a:lnTo>
                <a:lnTo>
                  <a:pt x="3428570" y="4044650"/>
                </a:lnTo>
                <a:lnTo>
                  <a:pt x="3395525" y="4064725"/>
                </a:lnTo>
                <a:lnTo>
                  <a:pt x="1738106" y="4362993"/>
                </a:lnTo>
                <a:lnTo>
                  <a:pt x="1550718" y="4314811"/>
                </a:lnTo>
                <a:cubicBezTo>
                  <a:pt x="652311" y="4035377"/>
                  <a:pt x="0" y="3197375"/>
                  <a:pt x="0" y="2207017"/>
                </a:cubicBezTo>
                <a:cubicBezTo>
                  <a:pt x="0" y="1140478"/>
                  <a:pt x="756526" y="250635"/>
                  <a:pt x="1762226" y="44839"/>
                </a:cubicBezTo>
                <a:close/>
              </a:path>
            </a:pathLst>
          </a:custGeom>
          <a:gradFill>
            <a:gsLst>
              <a:gs pos="100000">
                <a:schemeClr val="accent1"/>
              </a:gs>
              <a:gs pos="28000">
                <a:srgbClr val="4E2DF3"/>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sp>
        <p:nvSpPr>
          <p:cNvPr id="22" name="Title 34">
            <a:extLst>
              <a:ext uri="{FF2B5EF4-FFF2-40B4-BE49-F238E27FC236}">
                <a16:creationId xmlns:a16="http://schemas.microsoft.com/office/drawing/2014/main" id="{1BA04CB7-CB85-630D-D3AE-75AAFA232E97}"/>
              </a:ext>
            </a:extLst>
          </p:cNvPr>
          <p:cNvSpPr>
            <a:spLocks noGrp="1"/>
          </p:cNvSpPr>
          <p:nvPr>
            <p:ph type="title" hasCustomPrompt="1"/>
          </p:nvPr>
        </p:nvSpPr>
        <p:spPr>
          <a:xfrm>
            <a:off x="457202" y="1413641"/>
            <a:ext cx="3326717" cy="781731"/>
          </a:xfrm>
          <a:prstGeom prst="rect">
            <a:avLst/>
          </a:prstGeom>
        </p:spPr>
        <p:txBody>
          <a:bodyPr/>
          <a:lstStyle>
            <a:lvl1pPr marL="5776" marR="2310" algn="l" defTabSz="415855" rtl="0" eaLnBrk="1" latinLnBrk="0" hangingPunct="1">
              <a:lnSpc>
                <a:spcPct val="80000"/>
              </a:lnSpc>
              <a:spcBef>
                <a:spcPts val="0"/>
              </a:spcBef>
              <a:spcAft>
                <a:spcPts val="600"/>
              </a:spcAft>
              <a:defRPr lang="en-GB" sz="3200" b="1" i="0" kern="0" spc="-11" dirty="0">
                <a:solidFill>
                  <a:schemeClr val="tx1"/>
                </a:solidFill>
                <a:latin typeface="Calibri" panose="020F0502020204030204" pitchFamily="34" charset="0"/>
                <a:ea typeface="+mj-ea"/>
                <a:cs typeface="Calibri" panose="020F0502020204030204" pitchFamily="34" charset="0"/>
              </a:defRPr>
            </a:lvl1pPr>
          </a:lstStyle>
          <a:p>
            <a:r>
              <a:rPr lang="en-GB" dirty="0"/>
              <a:t>Section title </a:t>
            </a:r>
            <a:br>
              <a:rPr lang="en-GB" dirty="0"/>
            </a:br>
            <a:r>
              <a:rPr lang="en-GB" dirty="0"/>
              <a:t>goes here</a:t>
            </a:r>
          </a:p>
        </p:txBody>
      </p:sp>
      <p:sp>
        <p:nvSpPr>
          <p:cNvPr id="35" name="object 5">
            <a:extLst>
              <a:ext uri="{FF2B5EF4-FFF2-40B4-BE49-F238E27FC236}">
                <a16:creationId xmlns:a16="http://schemas.microsoft.com/office/drawing/2014/main" id="{E0977545-F892-CE50-0560-C3CFAD5A476D}"/>
              </a:ext>
            </a:extLst>
          </p:cNvPr>
          <p:cNvSpPr/>
          <p:nvPr userDrawn="1"/>
        </p:nvSpPr>
        <p:spPr>
          <a:xfrm>
            <a:off x="476538" y="1345311"/>
            <a:ext cx="934840" cy="0"/>
          </a:xfrm>
          <a:custGeom>
            <a:avLst/>
            <a:gdLst/>
            <a:ahLst/>
            <a:cxnLst/>
            <a:rect l="l" t="t" r="r" b="b"/>
            <a:pathLst>
              <a:path w="2055495">
                <a:moveTo>
                  <a:pt x="0" y="0"/>
                </a:moveTo>
                <a:lnTo>
                  <a:pt x="2054911" y="0"/>
                </a:lnTo>
              </a:path>
            </a:pathLst>
          </a:custGeom>
          <a:ln w="19050">
            <a:solidFill>
              <a:schemeClr val="accent1"/>
            </a:solidFill>
          </a:ln>
        </p:spPr>
        <p:txBody>
          <a:bodyPr wrap="square" lIns="0" tIns="0" rIns="0" bIns="0" rtlCol="0"/>
          <a:lstStyle/>
          <a:p>
            <a:endParaRPr sz="372" dirty="0"/>
          </a:p>
        </p:txBody>
      </p:sp>
      <p:sp>
        <p:nvSpPr>
          <p:cNvPr id="7" name="TextBox 6">
            <a:extLst>
              <a:ext uri="{FF2B5EF4-FFF2-40B4-BE49-F238E27FC236}">
                <a16:creationId xmlns:a16="http://schemas.microsoft.com/office/drawing/2014/main" id="{324A372B-C94D-B1CA-19BE-83ED2BA7F3CF}"/>
              </a:ext>
            </a:extLst>
          </p:cNvPr>
          <p:cNvSpPr txBox="1"/>
          <p:nvPr userDrawn="1"/>
        </p:nvSpPr>
        <p:spPr>
          <a:xfrm>
            <a:off x="9816353" y="3299012"/>
            <a:ext cx="0" cy="0"/>
          </a:xfrm>
          <a:prstGeom prst="rect">
            <a:avLst/>
          </a:prstGeom>
          <a:noFill/>
        </p:spPr>
        <p:txBody>
          <a:bodyPr wrap="none" lIns="0" rtlCol="0">
            <a:noAutofit/>
          </a:bodyPr>
          <a:lstStyle/>
          <a:p>
            <a:pPr algn="l"/>
            <a:endParaRPr lang="en-US" sz="1050" b="0" i="0" dirty="0">
              <a:latin typeface="Calibri" panose="020F0502020204030204" pitchFamily="34" charset="0"/>
              <a:cs typeface="Calibri" panose="020F0502020204030204" pitchFamily="34" charset="0"/>
            </a:endParaRPr>
          </a:p>
        </p:txBody>
      </p:sp>
      <p:sp>
        <p:nvSpPr>
          <p:cNvPr id="5" name="Footer Placeholder 4">
            <a:extLst>
              <a:ext uri="{FF2B5EF4-FFF2-40B4-BE49-F238E27FC236}">
                <a16:creationId xmlns:a16="http://schemas.microsoft.com/office/drawing/2014/main" id="{005C772F-18E5-B64B-485E-F7FBC9055560}"/>
              </a:ext>
            </a:extLst>
          </p:cNvPr>
          <p:cNvSpPr>
            <a:spLocks noGrp="1"/>
          </p:cNvSpPr>
          <p:nvPr>
            <p:ph type="ftr" sz="quarter" idx="10"/>
          </p:nvPr>
        </p:nvSpPr>
        <p:spPr/>
        <p:txBody>
          <a:bodyPr/>
          <a:lstStyle/>
          <a:p>
            <a:pPr marL="5776">
              <a:lnSpc>
                <a:spcPts val="707"/>
              </a:lnSpc>
            </a:pPr>
            <a:r>
              <a:rPr lang="en-US" dirty="0"/>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456E7B98-A370-A1BF-0957-C8321131FBF5}"/>
              </a:ext>
            </a:extLst>
          </p:cNvPr>
          <p:cNvSpPr>
            <a:spLocks noGrp="1"/>
          </p:cNvSpPr>
          <p:nvPr>
            <p:ph type="sldNum" sz="quarter" idx="11"/>
          </p:nvPr>
        </p:nvSpPr>
        <p:spPr/>
        <p:txBody>
          <a:bodyPr/>
          <a:lstStyle/>
          <a:p>
            <a:pPr marL="17328">
              <a:lnSpc>
                <a:spcPts val="875"/>
              </a:lnSpc>
            </a:pPr>
            <a:fld id="{81D60167-4931-47E6-BA6A-407CBD079E47}" type="slidenum">
              <a:rPr lang="en-GB" smtClean="0"/>
              <a:pPr marL="17328">
                <a:lnSpc>
                  <a:spcPts val="875"/>
                </a:lnSpc>
              </a:pPr>
              <a:t>‹#›</a:t>
            </a:fld>
            <a:endParaRPr lang="en-GB" dirty="0"/>
          </a:p>
        </p:txBody>
      </p:sp>
      <p:cxnSp>
        <p:nvCxnSpPr>
          <p:cNvPr id="11" name="Straight Connector 10">
            <a:extLst>
              <a:ext uri="{FF2B5EF4-FFF2-40B4-BE49-F238E27FC236}">
                <a16:creationId xmlns:a16="http://schemas.microsoft.com/office/drawing/2014/main" id="{90E478E1-92F2-105E-8BC2-7D991D85D010}"/>
              </a:ext>
            </a:extLst>
          </p:cNvPr>
          <p:cNvCxnSpPr>
            <a:cxnSpLocks/>
          </p:cNvCxnSpPr>
          <p:nvPr userDrawn="1"/>
        </p:nvCxnSpPr>
        <p:spPr>
          <a:xfrm>
            <a:off x="8456778" y="4961446"/>
            <a:ext cx="0" cy="89768"/>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75476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Divider - White 2">
    <p:bg>
      <p:bgRef idx="1001">
        <a:schemeClr val="bg1"/>
      </p:bgRef>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4F3E13E0-531B-896A-8D22-DB5A0729AE08}"/>
              </a:ext>
            </a:extLst>
          </p:cNvPr>
          <p:cNvSpPr/>
          <p:nvPr userDrawn="1"/>
        </p:nvSpPr>
        <p:spPr>
          <a:xfrm rot="9857526">
            <a:off x="4770523" y="-262935"/>
            <a:ext cx="4414034" cy="4308314"/>
          </a:xfrm>
          <a:custGeom>
            <a:avLst/>
            <a:gdLst>
              <a:gd name="connsiteX0" fmla="*/ 539268 w 4414034"/>
              <a:gd name="connsiteY0" fmla="*/ 3649716 h 4308314"/>
              <a:gd name="connsiteX1" fmla="*/ 503975 w 4414034"/>
              <a:gd name="connsiteY1" fmla="*/ 3610885 h 4308314"/>
              <a:gd name="connsiteX2" fmla="*/ 0 w 4414034"/>
              <a:gd name="connsiteY2" fmla="*/ 2207017 h 4308314"/>
              <a:gd name="connsiteX3" fmla="*/ 11394 w 4414034"/>
              <a:gd name="connsiteY3" fmla="*/ 1981362 h 4308314"/>
              <a:gd name="connsiteX4" fmla="*/ 18855 w 4414034"/>
              <a:gd name="connsiteY4" fmla="*/ 1932476 h 4308314"/>
              <a:gd name="connsiteX5" fmla="*/ 197004 w 4414034"/>
              <a:gd name="connsiteY5" fmla="*/ 1299026 h 4308314"/>
              <a:gd name="connsiteX6" fmla="*/ 266375 w 4414034"/>
              <a:gd name="connsiteY6" fmla="*/ 1155021 h 4308314"/>
              <a:gd name="connsiteX7" fmla="*/ 2207017 w 4414034"/>
              <a:gd name="connsiteY7" fmla="*/ 0 h 4308314"/>
              <a:gd name="connsiteX8" fmla="*/ 4414034 w 4414034"/>
              <a:gd name="connsiteY8" fmla="*/ 2207017 h 4308314"/>
              <a:gd name="connsiteX9" fmla="*/ 3066087 w 4414034"/>
              <a:gd name="connsiteY9" fmla="*/ 4240596 h 4308314"/>
              <a:gd name="connsiteX10" fmla="*/ 2881066 w 4414034"/>
              <a:gd name="connsiteY10" fmla="*/ 4308314 h 430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4034" h="4308314">
                <a:moveTo>
                  <a:pt x="539268" y="3649716"/>
                </a:moveTo>
                <a:lnTo>
                  <a:pt x="503975" y="3610885"/>
                </a:lnTo>
                <a:cubicBezTo>
                  <a:pt x="189132" y="3229382"/>
                  <a:pt x="0" y="2740287"/>
                  <a:pt x="0" y="2207017"/>
                </a:cubicBezTo>
                <a:cubicBezTo>
                  <a:pt x="0" y="2130835"/>
                  <a:pt x="3859" y="2055556"/>
                  <a:pt x="11394" y="1981362"/>
                </a:cubicBezTo>
                <a:lnTo>
                  <a:pt x="18855" y="1932476"/>
                </a:lnTo>
                <a:lnTo>
                  <a:pt x="197004" y="1299026"/>
                </a:lnTo>
                <a:lnTo>
                  <a:pt x="266375" y="1155021"/>
                </a:lnTo>
                <a:cubicBezTo>
                  <a:pt x="640110" y="467039"/>
                  <a:pt x="1369022" y="0"/>
                  <a:pt x="2207017" y="0"/>
                </a:cubicBezTo>
                <a:cubicBezTo>
                  <a:pt x="3425919" y="0"/>
                  <a:pt x="4414034" y="988115"/>
                  <a:pt x="4414034" y="2207017"/>
                </a:cubicBezTo>
                <a:cubicBezTo>
                  <a:pt x="4414034" y="3121193"/>
                  <a:pt x="3858219" y="3905552"/>
                  <a:pt x="3066087" y="4240596"/>
                </a:cubicBezTo>
                <a:lnTo>
                  <a:pt x="2881066" y="4308314"/>
                </a:lnTo>
                <a:close/>
              </a:path>
            </a:pathLst>
          </a:custGeom>
          <a:gradFill>
            <a:gsLst>
              <a:gs pos="0">
                <a:schemeClr val="accent1"/>
              </a:gs>
              <a:gs pos="78000">
                <a:srgbClr val="4E2DF3"/>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sp>
        <p:nvSpPr>
          <p:cNvPr id="4" name="Freeform 3">
            <a:extLst>
              <a:ext uri="{FF2B5EF4-FFF2-40B4-BE49-F238E27FC236}">
                <a16:creationId xmlns:a16="http://schemas.microsoft.com/office/drawing/2014/main" id="{E9DE2DC9-D578-A6EA-68AE-6DE61BCC6E4B}"/>
              </a:ext>
            </a:extLst>
          </p:cNvPr>
          <p:cNvSpPr/>
          <p:nvPr userDrawn="1"/>
        </p:nvSpPr>
        <p:spPr>
          <a:xfrm rot="612103">
            <a:off x="6072523" y="810777"/>
            <a:ext cx="3428570" cy="4362993"/>
          </a:xfrm>
          <a:custGeom>
            <a:avLst/>
            <a:gdLst>
              <a:gd name="connsiteX0" fmla="*/ 1762226 w 3428570"/>
              <a:gd name="connsiteY0" fmla="*/ 44839 h 4362993"/>
              <a:gd name="connsiteX1" fmla="*/ 2207017 w 3428570"/>
              <a:gd name="connsiteY1" fmla="*/ 0 h 4362993"/>
              <a:gd name="connsiteX2" fmla="*/ 2651809 w 3428570"/>
              <a:gd name="connsiteY2" fmla="*/ 44839 h 4362993"/>
              <a:gd name="connsiteX3" fmla="*/ 2711531 w 3428570"/>
              <a:gd name="connsiteY3" fmla="*/ 60195 h 4362993"/>
              <a:gd name="connsiteX4" fmla="*/ 3428570 w 3428570"/>
              <a:gd name="connsiteY4" fmla="*/ 4044650 h 4362993"/>
              <a:gd name="connsiteX5" fmla="*/ 3395525 w 3428570"/>
              <a:gd name="connsiteY5" fmla="*/ 4064725 h 4362993"/>
              <a:gd name="connsiteX6" fmla="*/ 1738106 w 3428570"/>
              <a:gd name="connsiteY6" fmla="*/ 4362993 h 4362993"/>
              <a:gd name="connsiteX7" fmla="*/ 1550718 w 3428570"/>
              <a:gd name="connsiteY7" fmla="*/ 4314811 h 4362993"/>
              <a:gd name="connsiteX8" fmla="*/ 0 w 3428570"/>
              <a:gd name="connsiteY8" fmla="*/ 2207017 h 4362993"/>
              <a:gd name="connsiteX9" fmla="*/ 1762226 w 3428570"/>
              <a:gd name="connsiteY9" fmla="*/ 44839 h 4362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8570" h="4362993">
                <a:moveTo>
                  <a:pt x="1762226" y="44839"/>
                </a:moveTo>
                <a:cubicBezTo>
                  <a:pt x="1905897" y="15439"/>
                  <a:pt x="2054654" y="0"/>
                  <a:pt x="2207017" y="0"/>
                </a:cubicBezTo>
                <a:cubicBezTo>
                  <a:pt x="2359380" y="0"/>
                  <a:pt x="2508136" y="15439"/>
                  <a:pt x="2651809" y="44839"/>
                </a:cubicBezTo>
                <a:lnTo>
                  <a:pt x="2711531" y="60195"/>
                </a:lnTo>
                <a:lnTo>
                  <a:pt x="3428570" y="4044650"/>
                </a:lnTo>
                <a:lnTo>
                  <a:pt x="3395525" y="4064725"/>
                </a:lnTo>
                <a:lnTo>
                  <a:pt x="1738106" y="4362993"/>
                </a:lnTo>
                <a:lnTo>
                  <a:pt x="1550718" y="4314811"/>
                </a:lnTo>
                <a:cubicBezTo>
                  <a:pt x="652311" y="4035377"/>
                  <a:pt x="0" y="3197375"/>
                  <a:pt x="0" y="2207017"/>
                </a:cubicBezTo>
                <a:cubicBezTo>
                  <a:pt x="0" y="1140478"/>
                  <a:pt x="756526" y="250635"/>
                  <a:pt x="1762226" y="44839"/>
                </a:cubicBezTo>
                <a:close/>
              </a:path>
            </a:pathLst>
          </a:custGeom>
          <a:gradFill>
            <a:gsLst>
              <a:gs pos="100000">
                <a:schemeClr val="accent1"/>
              </a:gs>
              <a:gs pos="50000">
                <a:srgbClr val="1D47E2"/>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sp>
        <p:nvSpPr>
          <p:cNvPr id="22" name="Title 34">
            <a:extLst>
              <a:ext uri="{FF2B5EF4-FFF2-40B4-BE49-F238E27FC236}">
                <a16:creationId xmlns:a16="http://schemas.microsoft.com/office/drawing/2014/main" id="{1BA04CB7-CB85-630D-D3AE-75AAFA232E97}"/>
              </a:ext>
            </a:extLst>
          </p:cNvPr>
          <p:cNvSpPr>
            <a:spLocks noGrp="1"/>
          </p:cNvSpPr>
          <p:nvPr>
            <p:ph type="title" hasCustomPrompt="1"/>
          </p:nvPr>
        </p:nvSpPr>
        <p:spPr>
          <a:xfrm>
            <a:off x="457202" y="1413641"/>
            <a:ext cx="3326717" cy="781731"/>
          </a:xfrm>
          <a:prstGeom prst="rect">
            <a:avLst/>
          </a:prstGeom>
        </p:spPr>
        <p:txBody>
          <a:bodyPr/>
          <a:lstStyle>
            <a:lvl1pPr marL="5776" marR="2310" algn="l" defTabSz="415855" rtl="0" eaLnBrk="1" latinLnBrk="0" hangingPunct="1">
              <a:lnSpc>
                <a:spcPct val="80000"/>
              </a:lnSpc>
              <a:spcBef>
                <a:spcPts val="0"/>
              </a:spcBef>
              <a:spcAft>
                <a:spcPts val="600"/>
              </a:spcAft>
              <a:defRPr lang="en-GB" sz="3200" b="1" i="0" kern="0" spc="-11" dirty="0">
                <a:solidFill>
                  <a:schemeClr val="tx1"/>
                </a:solidFill>
                <a:latin typeface="Calibri" panose="020F0502020204030204" pitchFamily="34" charset="0"/>
                <a:ea typeface="+mj-ea"/>
                <a:cs typeface="Calibri" panose="020F0502020204030204" pitchFamily="34" charset="0"/>
              </a:defRPr>
            </a:lvl1pPr>
          </a:lstStyle>
          <a:p>
            <a:r>
              <a:rPr lang="en-GB" dirty="0"/>
              <a:t>Section title </a:t>
            </a:r>
            <a:br>
              <a:rPr lang="en-GB" dirty="0"/>
            </a:br>
            <a:r>
              <a:rPr lang="en-GB" dirty="0"/>
              <a:t>goes here</a:t>
            </a:r>
          </a:p>
        </p:txBody>
      </p:sp>
      <p:sp>
        <p:nvSpPr>
          <p:cNvPr id="35" name="object 5">
            <a:extLst>
              <a:ext uri="{FF2B5EF4-FFF2-40B4-BE49-F238E27FC236}">
                <a16:creationId xmlns:a16="http://schemas.microsoft.com/office/drawing/2014/main" id="{E0977545-F892-CE50-0560-C3CFAD5A476D}"/>
              </a:ext>
            </a:extLst>
          </p:cNvPr>
          <p:cNvSpPr/>
          <p:nvPr userDrawn="1"/>
        </p:nvSpPr>
        <p:spPr>
          <a:xfrm>
            <a:off x="476538" y="1345311"/>
            <a:ext cx="934840" cy="0"/>
          </a:xfrm>
          <a:custGeom>
            <a:avLst/>
            <a:gdLst/>
            <a:ahLst/>
            <a:cxnLst/>
            <a:rect l="l" t="t" r="r" b="b"/>
            <a:pathLst>
              <a:path w="2055495">
                <a:moveTo>
                  <a:pt x="0" y="0"/>
                </a:moveTo>
                <a:lnTo>
                  <a:pt x="2054911" y="0"/>
                </a:lnTo>
              </a:path>
            </a:pathLst>
          </a:custGeom>
          <a:ln w="19050">
            <a:solidFill>
              <a:schemeClr val="accent1"/>
            </a:solidFill>
          </a:ln>
        </p:spPr>
        <p:txBody>
          <a:bodyPr wrap="square" lIns="0" tIns="0" rIns="0" bIns="0" rtlCol="0"/>
          <a:lstStyle/>
          <a:p>
            <a:endParaRPr sz="372" dirty="0"/>
          </a:p>
        </p:txBody>
      </p:sp>
      <p:sp>
        <p:nvSpPr>
          <p:cNvPr id="7" name="TextBox 6">
            <a:extLst>
              <a:ext uri="{FF2B5EF4-FFF2-40B4-BE49-F238E27FC236}">
                <a16:creationId xmlns:a16="http://schemas.microsoft.com/office/drawing/2014/main" id="{324A372B-C94D-B1CA-19BE-83ED2BA7F3CF}"/>
              </a:ext>
            </a:extLst>
          </p:cNvPr>
          <p:cNvSpPr txBox="1"/>
          <p:nvPr userDrawn="1"/>
        </p:nvSpPr>
        <p:spPr>
          <a:xfrm>
            <a:off x="9816353" y="3299012"/>
            <a:ext cx="0" cy="0"/>
          </a:xfrm>
          <a:prstGeom prst="rect">
            <a:avLst/>
          </a:prstGeom>
          <a:noFill/>
        </p:spPr>
        <p:txBody>
          <a:bodyPr wrap="none" lIns="0" rtlCol="0">
            <a:noAutofit/>
          </a:bodyPr>
          <a:lstStyle/>
          <a:p>
            <a:pPr algn="l"/>
            <a:endParaRPr lang="en-US" sz="1050" b="0" i="0" dirty="0">
              <a:latin typeface="Calibri" panose="020F0502020204030204" pitchFamily="34" charset="0"/>
              <a:cs typeface="Calibri" panose="020F0502020204030204" pitchFamily="34" charset="0"/>
            </a:endParaRPr>
          </a:p>
        </p:txBody>
      </p:sp>
      <p:sp>
        <p:nvSpPr>
          <p:cNvPr id="5" name="Footer Placeholder 4">
            <a:extLst>
              <a:ext uri="{FF2B5EF4-FFF2-40B4-BE49-F238E27FC236}">
                <a16:creationId xmlns:a16="http://schemas.microsoft.com/office/drawing/2014/main" id="{616594D8-1A14-0EA8-C718-FFC7330D5103}"/>
              </a:ext>
            </a:extLst>
          </p:cNvPr>
          <p:cNvSpPr>
            <a:spLocks noGrp="1"/>
          </p:cNvSpPr>
          <p:nvPr>
            <p:ph type="ftr" sz="quarter" idx="10"/>
          </p:nvPr>
        </p:nvSpPr>
        <p:spPr/>
        <p:txBody>
          <a:bodyPr/>
          <a:lstStyle/>
          <a:p>
            <a:pPr marL="5776">
              <a:lnSpc>
                <a:spcPts val="707"/>
              </a:lnSpc>
            </a:pPr>
            <a:r>
              <a:rPr lang="en-US" dirty="0"/>
              <a:t>Copyright © 2023 Gen Digital Inc. All rights reserved.</a:t>
            </a:r>
            <a:endParaRPr lang="en-GB" spc="2" dirty="0"/>
          </a:p>
        </p:txBody>
      </p:sp>
      <p:sp>
        <p:nvSpPr>
          <p:cNvPr id="8" name="Slide Number Placeholder 7">
            <a:extLst>
              <a:ext uri="{FF2B5EF4-FFF2-40B4-BE49-F238E27FC236}">
                <a16:creationId xmlns:a16="http://schemas.microsoft.com/office/drawing/2014/main" id="{EF22D68D-FEF4-C543-17F4-42C61C27D23D}"/>
              </a:ext>
            </a:extLst>
          </p:cNvPr>
          <p:cNvSpPr>
            <a:spLocks noGrp="1"/>
          </p:cNvSpPr>
          <p:nvPr>
            <p:ph type="sldNum" sz="quarter" idx="11"/>
          </p:nvPr>
        </p:nvSpPr>
        <p:spPr/>
        <p:txBody>
          <a:bodyPr/>
          <a:lstStyle/>
          <a:p>
            <a:pPr marL="17328">
              <a:lnSpc>
                <a:spcPts val="875"/>
              </a:lnSpc>
            </a:pPr>
            <a:fld id="{81D60167-4931-47E6-BA6A-407CBD079E47}" type="slidenum">
              <a:rPr lang="en-GB" smtClean="0"/>
              <a:pPr marL="17328">
                <a:lnSpc>
                  <a:spcPts val="875"/>
                </a:lnSpc>
              </a:pPr>
              <a:t>‹#›</a:t>
            </a:fld>
            <a:endParaRPr lang="en-GB" dirty="0"/>
          </a:p>
        </p:txBody>
      </p:sp>
      <p:cxnSp>
        <p:nvCxnSpPr>
          <p:cNvPr id="10" name="Straight Connector 9">
            <a:extLst>
              <a:ext uri="{FF2B5EF4-FFF2-40B4-BE49-F238E27FC236}">
                <a16:creationId xmlns:a16="http://schemas.microsoft.com/office/drawing/2014/main" id="{39048C0B-0F85-B7C9-532B-38585052840B}"/>
              </a:ext>
            </a:extLst>
          </p:cNvPr>
          <p:cNvCxnSpPr>
            <a:cxnSpLocks/>
          </p:cNvCxnSpPr>
          <p:nvPr userDrawn="1"/>
        </p:nvCxnSpPr>
        <p:spPr>
          <a:xfrm>
            <a:off x="8456778" y="4961446"/>
            <a:ext cx="0" cy="89768"/>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302679"/>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Divider - White 3">
    <p:bg>
      <p:bgPr>
        <a:solidFill>
          <a:schemeClr val="bg1"/>
        </a:solidFill>
        <a:effectLst/>
      </p:bgPr>
    </p:bg>
    <p:spTree>
      <p:nvGrpSpPr>
        <p:cNvPr id="1" name=""/>
        <p:cNvGrpSpPr/>
        <p:nvPr/>
      </p:nvGrpSpPr>
      <p:grpSpPr>
        <a:xfrm>
          <a:off x="0" y="0"/>
          <a:ext cx="0" cy="0"/>
          <a:chOff x="0" y="0"/>
          <a:chExt cx="0" cy="0"/>
        </a:xfrm>
      </p:grpSpPr>
      <p:sp>
        <p:nvSpPr>
          <p:cNvPr id="22" name="Title 34">
            <a:extLst>
              <a:ext uri="{FF2B5EF4-FFF2-40B4-BE49-F238E27FC236}">
                <a16:creationId xmlns:a16="http://schemas.microsoft.com/office/drawing/2014/main" id="{1BA04CB7-CB85-630D-D3AE-75AAFA232E97}"/>
              </a:ext>
            </a:extLst>
          </p:cNvPr>
          <p:cNvSpPr>
            <a:spLocks noGrp="1"/>
          </p:cNvSpPr>
          <p:nvPr>
            <p:ph type="title" hasCustomPrompt="1"/>
          </p:nvPr>
        </p:nvSpPr>
        <p:spPr>
          <a:xfrm>
            <a:off x="457202" y="1413641"/>
            <a:ext cx="3326717" cy="781731"/>
          </a:xfrm>
          <a:prstGeom prst="rect">
            <a:avLst/>
          </a:prstGeom>
        </p:spPr>
        <p:txBody>
          <a:bodyPr/>
          <a:lstStyle>
            <a:lvl1pPr marL="5776" marR="2310" algn="l" defTabSz="415855" rtl="0" eaLnBrk="1" latinLnBrk="0" hangingPunct="1">
              <a:lnSpc>
                <a:spcPct val="80000"/>
              </a:lnSpc>
              <a:spcBef>
                <a:spcPts val="0"/>
              </a:spcBef>
              <a:spcAft>
                <a:spcPts val="600"/>
              </a:spcAft>
              <a:defRPr lang="en-GB" sz="3200" b="1" i="0" kern="0" spc="-11" dirty="0">
                <a:solidFill>
                  <a:schemeClr val="tx1"/>
                </a:solidFill>
                <a:latin typeface="Calibri" panose="020F0502020204030204" pitchFamily="34" charset="0"/>
                <a:ea typeface="+mj-ea"/>
                <a:cs typeface="Calibri" panose="020F0502020204030204" pitchFamily="34" charset="0"/>
              </a:defRPr>
            </a:lvl1pPr>
          </a:lstStyle>
          <a:p>
            <a:r>
              <a:rPr lang="en-GB" dirty="0"/>
              <a:t>Section title </a:t>
            </a:r>
            <a:br>
              <a:rPr lang="en-GB" dirty="0"/>
            </a:br>
            <a:r>
              <a:rPr lang="en-GB" dirty="0"/>
              <a:t>goes here</a:t>
            </a:r>
          </a:p>
        </p:txBody>
      </p:sp>
      <p:sp>
        <p:nvSpPr>
          <p:cNvPr id="35" name="object 5">
            <a:extLst>
              <a:ext uri="{FF2B5EF4-FFF2-40B4-BE49-F238E27FC236}">
                <a16:creationId xmlns:a16="http://schemas.microsoft.com/office/drawing/2014/main" id="{E0977545-F892-CE50-0560-C3CFAD5A476D}"/>
              </a:ext>
            </a:extLst>
          </p:cNvPr>
          <p:cNvSpPr/>
          <p:nvPr userDrawn="1"/>
        </p:nvSpPr>
        <p:spPr>
          <a:xfrm>
            <a:off x="476538" y="1345311"/>
            <a:ext cx="934840" cy="0"/>
          </a:xfrm>
          <a:custGeom>
            <a:avLst/>
            <a:gdLst/>
            <a:ahLst/>
            <a:cxnLst/>
            <a:rect l="l" t="t" r="r" b="b"/>
            <a:pathLst>
              <a:path w="2055495">
                <a:moveTo>
                  <a:pt x="0" y="0"/>
                </a:moveTo>
                <a:lnTo>
                  <a:pt x="2054911" y="0"/>
                </a:lnTo>
              </a:path>
            </a:pathLst>
          </a:custGeom>
          <a:ln w="19050">
            <a:solidFill>
              <a:schemeClr val="accent1"/>
            </a:solidFill>
          </a:ln>
        </p:spPr>
        <p:txBody>
          <a:bodyPr wrap="square" lIns="0" tIns="0" rIns="0" bIns="0" rtlCol="0"/>
          <a:lstStyle/>
          <a:p>
            <a:endParaRPr sz="372" dirty="0"/>
          </a:p>
        </p:txBody>
      </p:sp>
      <p:sp>
        <p:nvSpPr>
          <p:cNvPr id="7" name="TextBox 6">
            <a:extLst>
              <a:ext uri="{FF2B5EF4-FFF2-40B4-BE49-F238E27FC236}">
                <a16:creationId xmlns:a16="http://schemas.microsoft.com/office/drawing/2014/main" id="{324A372B-C94D-B1CA-19BE-83ED2BA7F3CF}"/>
              </a:ext>
            </a:extLst>
          </p:cNvPr>
          <p:cNvSpPr txBox="1"/>
          <p:nvPr userDrawn="1"/>
        </p:nvSpPr>
        <p:spPr>
          <a:xfrm>
            <a:off x="9816353" y="3299012"/>
            <a:ext cx="0" cy="0"/>
          </a:xfrm>
          <a:prstGeom prst="rect">
            <a:avLst/>
          </a:prstGeom>
          <a:noFill/>
        </p:spPr>
        <p:txBody>
          <a:bodyPr wrap="none" lIns="0" rtlCol="0">
            <a:noAutofit/>
          </a:bodyPr>
          <a:lstStyle/>
          <a:p>
            <a:pPr algn="l"/>
            <a:endParaRPr lang="en-US" sz="1050" b="0" i="0" dirty="0">
              <a:latin typeface="Calibri" panose="020F0502020204030204" pitchFamily="34" charset="0"/>
              <a:cs typeface="Calibri" panose="020F0502020204030204" pitchFamily="34" charset="0"/>
            </a:endParaRPr>
          </a:p>
        </p:txBody>
      </p:sp>
      <p:sp>
        <p:nvSpPr>
          <p:cNvPr id="13" name="Freeform 12">
            <a:extLst>
              <a:ext uri="{FF2B5EF4-FFF2-40B4-BE49-F238E27FC236}">
                <a16:creationId xmlns:a16="http://schemas.microsoft.com/office/drawing/2014/main" id="{0F8A3F74-3042-5A14-C9F3-9C9FD1E17C3F}"/>
              </a:ext>
            </a:extLst>
          </p:cNvPr>
          <p:cNvSpPr/>
          <p:nvPr userDrawn="1"/>
        </p:nvSpPr>
        <p:spPr>
          <a:xfrm>
            <a:off x="4375737" y="4034614"/>
            <a:ext cx="1842182" cy="1116495"/>
          </a:xfrm>
          <a:custGeom>
            <a:avLst/>
            <a:gdLst>
              <a:gd name="connsiteX0" fmla="*/ 921091 w 1842182"/>
              <a:gd name="connsiteY0" fmla="*/ 0 h 1116495"/>
              <a:gd name="connsiteX1" fmla="*/ 1842182 w 1842182"/>
              <a:gd name="connsiteY1" fmla="*/ 0 h 1116495"/>
              <a:gd name="connsiteX2" fmla="*/ 1842182 w 1842182"/>
              <a:gd name="connsiteY2" fmla="*/ 921091 h 1116495"/>
              <a:gd name="connsiteX3" fmla="*/ 1823469 w 1842182"/>
              <a:gd name="connsiteY3" fmla="*/ 1106723 h 1116495"/>
              <a:gd name="connsiteX4" fmla="*/ 1820436 w 1842182"/>
              <a:gd name="connsiteY4" fmla="*/ 1116495 h 1116495"/>
              <a:gd name="connsiteX5" fmla="*/ 21747 w 1842182"/>
              <a:gd name="connsiteY5" fmla="*/ 1116495 h 1116495"/>
              <a:gd name="connsiteX6" fmla="*/ 18714 w 1842182"/>
              <a:gd name="connsiteY6" fmla="*/ 1106723 h 1116495"/>
              <a:gd name="connsiteX7" fmla="*/ 0 w 1842182"/>
              <a:gd name="connsiteY7" fmla="*/ 921091 h 1116495"/>
              <a:gd name="connsiteX8" fmla="*/ 921091 w 1842182"/>
              <a:gd name="connsiteY8" fmla="*/ 0 h 1116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2182" h="1116495">
                <a:moveTo>
                  <a:pt x="921091" y="0"/>
                </a:moveTo>
                <a:lnTo>
                  <a:pt x="1842182" y="0"/>
                </a:lnTo>
                <a:lnTo>
                  <a:pt x="1842182" y="921091"/>
                </a:lnTo>
                <a:cubicBezTo>
                  <a:pt x="1842182" y="984679"/>
                  <a:pt x="1835739" y="1046763"/>
                  <a:pt x="1823469" y="1106723"/>
                </a:cubicBezTo>
                <a:lnTo>
                  <a:pt x="1820436" y="1116495"/>
                </a:lnTo>
                <a:lnTo>
                  <a:pt x="21747" y="1116495"/>
                </a:lnTo>
                <a:lnTo>
                  <a:pt x="18714" y="1106723"/>
                </a:lnTo>
                <a:cubicBezTo>
                  <a:pt x="6444" y="1046763"/>
                  <a:pt x="0" y="984679"/>
                  <a:pt x="0" y="921091"/>
                </a:cubicBezTo>
                <a:cubicBezTo>
                  <a:pt x="0" y="412386"/>
                  <a:pt x="412386" y="0"/>
                  <a:pt x="921091" y="0"/>
                </a:cubicBezTo>
                <a:close/>
              </a:path>
            </a:pathLst>
          </a:custGeom>
          <a:gradFill>
            <a:gsLst>
              <a:gs pos="0">
                <a:schemeClr val="accent2"/>
              </a:gs>
              <a:gs pos="42000">
                <a:srgbClr val="7166E6"/>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sp>
        <p:nvSpPr>
          <p:cNvPr id="18" name="Freeform 17">
            <a:extLst>
              <a:ext uri="{FF2B5EF4-FFF2-40B4-BE49-F238E27FC236}">
                <a16:creationId xmlns:a16="http://schemas.microsoft.com/office/drawing/2014/main" id="{99DDC45E-9F38-22EC-A96F-65CE0C3CBD20}"/>
              </a:ext>
            </a:extLst>
          </p:cNvPr>
          <p:cNvSpPr/>
          <p:nvPr userDrawn="1"/>
        </p:nvSpPr>
        <p:spPr>
          <a:xfrm rot="10800000">
            <a:off x="6217919" y="0"/>
            <a:ext cx="2926081" cy="4034613"/>
          </a:xfrm>
          <a:custGeom>
            <a:avLst/>
            <a:gdLst>
              <a:gd name="connsiteX0" fmla="*/ 2203039 w 2926081"/>
              <a:gd name="connsiteY0" fmla="*/ 4034613 h 4034613"/>
              <a:gd name="connsiteX1" fmla="*/ 0 w 2926081"/>
              <a:gd name="connsiteY1" fmla="*/ 4034613 h 4034613"/>
              <a:gd name="connsiteX2" fmla="*/ 0 w 2926081"/>
              <a:gd name="connsiteY2" fmla="*/ 75828 h 4034613"/>
              <a:gd name="connsiteX3" fmla="*/ 109699 w 2926081"/>
              <a:gd name="connsiteY3" fmla="*/ 47622 h 4034613"/>
              <a:gd name="connsiteX4" fmla="*/ 582094 w 2926081"/>
              <a:gd name="connsiteY4" fmla="*/ 0 h 4034613"/>
              <a:gd name="connsiteX5" fmla="*/ 2926081 w 2926081"/>
              <a:gd name="connsiteY5" fmla="*/ 0 h 4034613"/>
              <a:gd name="connsiteX6" fmla="*/ 2926081 w 2926081"/>
              <a:gd name="connsiteY6" fmla="*/ 2343987 h 4034613"/>
              <a:gd name="connsiteX7" fmla="*/ 2239543 w 2926081"/>
              <a:gd name="connsiteY7" fmla="*/ 4001436 h 403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6081" h="4034613">
                <a:moveTo>
                  <a:pt x="2203039" y="4034613"/>
                </a:moveTo>
                <a:lnTo>
                  <a:pt x="0" y="4034613"/>
                </a:lnTo>
                <a:lnTo>
                  <a:pt x="0" y="75828"/>
                </a:lnTo>
                <a:lnTo>
                  <a:pt x="109699" y="47622"/>
                </a:lnTo>
                <a:cubicBezTo>
                  <a:pt x="262287" y="16398"/>
                  <a:pt x="420275" y="0"/>
                  <a:pt x="582094" y="0"/>
                </a:cubicBezTo>
                <a:lnTo>
                  <a:pt x="2926081" y="0"/>
                </a:lnTo>
                <a:lnTo>
                  <a:pt x="2926081" y="2343987"/>
                </a:lnTo>
                <a:cubicBezTo>
                  <a:pt x="2926081" y="2991261"/>
                  <a:pt x="2663721" y="3577258"/>
                  <a:pt x="2239543" y="4001436"/>
                </a:cubicBezTo>
                <a:close/>
              </a:path>
            </a:pathLst>
          </a:custGeom>
          <a:gradFill>
            <a:gsLst>
              <a:gs pos="0">
                <a:schemeClr val="accent1"/>
              </a:gs>
              <a:gs pos="100000">
                <a:schemeClr val="accent2"/>
              </a:gs>
              <a:gs pos="46000">
                <a:srgbClr val="2922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sp>
        <p:nvSpPr>
          <p:cNvPr id="5" name="Footer Placeholder 4">
            <a:extLst>
              <a:ext uri="{FF2B5EF4-FFF2-40B4-BE49-F238E27FC236}">
                <a16:creationId xmlns:a16="http://schemas.microsoft.com/office/drawing/2014/main" id="{917CDA67-E181-62B1-1711-DBC8589A4071}"/>
              </a:ext>
            </a:extLst>
          </p:cNvPr>
          <p:cNvSpPr>
            <a:spLocks noGrp="1"/>
          </p:cNvSpPr>
          <p:nvPr>
            <p:ph type="ftr" sz="quarter" idx="10"/>
          </p:nvPr>
        </p:nvSpPr>
        <p:spPr/>
        <p:txBody>
          <a:bodyPr/>
          <a:lstStyle/>
          <a:p>
            <a:pPr marL="5776">
              <a:lnSpc>
                <a:spcPts val="707"/>
              </a:lnSpc>
            </a:pPr>
            <a:r>
              <a:rPr lang="en-US" dirty="0"/>
              <a:t>Copyright © 2023 Gen Digital Inc. All rights reserved.</a:t>
            </a:r>
            <a:endParaRPr lang="en-GB" spc="2" dirty="0"/>
          </a:p>
        </p:txBody>
      </p:sp>
      <p:sp>
        <p:nvSpPr>
          <p:cNvPr id="8" name="Slide Number Placeholder 7">
            <a:extLst>
              <a:ext uri="{FF2B5EF4-FFF2-40B4-BE49-F238E27FC236}">
                <a16:creationId xmlns:a16="http://schemas.microsoft.com/office/drawing/2014/main" id="{3BB3D4B5-5002-7B95-D968-45B4815A83E2}"/>
              </a:ext>
            </a:extLst>
          </p:cNvPr>
          <p:cNvSpPr>
            <a:spLocks noGrp="1"/>
          </p:cNvSpPr>
          <p:nvPr>
            <p:ph type="sldNum" sz="quarter" idx="11"/>
          </p:nvPr>
        </p:nvSpPr>
        <p:spPr/>
        <p:txBody>
          <a:bodyPr/>
          <a:lstStyle/>
          <a:p>
            <a:pPr marL="17328">
              <a:lnSpc>
                <a:spcPts val="875"/>
              </a:lnSpc>
            </a:pPr>
            <a:fld id="{81D60167-4931-47E6-BA6A-407CBD079E47}" type="slidenum">
              <a:rPr lang="en-GB" smtClean="0"/>
              <a:pPr marL="17328">
                <a:lnSpc>
                  <a:spcPts val="875"/>
                </a:lnSpc>
              </a:pPr>
              <a:t>‹#›</a:t>
            </a:fld>
            <a:endParaRPr lang="en-GB" dirty="0"/>
          </a:p>
        </p:txBody>
      </p:sp>
      <p:cxnSp>
        <p:nvCxnSpPr>
          <p:cNvPr id="10" name="Straight Connector 9">
            <a:extLst>
              <a:ext uri="{FF2B5EF4-FFF2-40B4-BE49-F238E27FC236}">
                <a16:creationId xmlns:a16="http://schemas.microsoft.com/office/drawing/2014/main" id="{6239207D-8AA5-FB24-ABE0-3FE9816596D4}"/>
              </a:ext>
            </a:extLst>
          </p:cNvPr>
          <p:cNvCxnSpPr>
            <a:cxnSpLocks/>
          </p:cNvCxnSpPr>
          <p:nvPr userDrawn="1"/>
        </p:nvCxnSpPr>
        <p:spPr>
          <a:xfrm>
            <a:off x="8456778" y="4966470"/>
            <a:ext cx="0" cy="897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7154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5332E-29C3-7572-A5EB-E440713830B6}"/>
              </a:ext>
            </a:extLst>
          </p:cNvPr>
          <p:cNvSpPr>
            <a:spLocks noGrp="1"/>
          </p:cNvSpPr>
          <p:nvPr>
            <p:ph type="title"/>
          </p:nvPr>
        </p:nvSpPr>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C1759CD-8B78-A9E9-BD09-218B532EFA8C}"/>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a:extLst>
              <a:ext uri="{FF2B5EF4-FFF2-40B4-BE49-F238E27FC236}">
                <a16:creationId xmlns:a16="http://schemas.microsoft.com/office/drawing/2014/main" id="{2C66F390-2E61-24BA-8074-ABC2A876647F}"/>
              </a:ext>
            </a:extLst>
          </p:cNvPr>
          <p:cNvSpPr>
            <a:spLocks noGrp="1"/>
          </p:cNvSpPr>
          <p:nvPr>
            <p:ph type="ftr" sz="quarter" idx="10"/>
          </p:nvPr>
        </p:nvSpPr>
        <p:spPr/>
        <p:txBody>
          <a:bodyPr/>
          <a:lstStyle/>
          <a:p>
            <a:pPr marL="5776">
              <a:lnSpc>
                <a:spcPts val="707"/>
              </a:lnSpc>
            </a:pPr>
            <a:r>
              <a:rPr lang="en-US"/>
              <a:t>Copyright © 2023 Gen Digital Inc. All rights reserved.</a:t>
            </a:r>
            <a:endParaRPr lang="en-GB" spc="2" dirty="0"/>
          </a:p>
        </p:txBody>
      </p:sp>
      <p:sp>
        <p:nvSpPr>
          <p:cNvPr id="5" name="Slide Number Placeholder 4">
            <a:extLst>
              <a:ext uri="{FF2B5EF4-FFF2-40B4-BE49-F238E27FC236}">
                <a16:creationId xmlns:a16="http://schemas.microsoft.com/office/drawing/2014/main" id="{ACE22DA6-6344-3A53-6918-DD835189E494}"/>
              </a:ext>
            </a:extLst>
          </p:cNvPr>
          <p:cNvSpPr>
            <a:spLocks noGrp="1"/>
          </p:cNvSpPr>
          <p:nvPr>
            <p:ph type="sldNum" sz="quarter" idx="11"/>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Tree>
    <p:extLst>
      <p:ext uri="{BB962C8B-B14F-4D97-AF65-F5344CB8AC3E}">
        <p14:creationId xmlns:p14="http://schemas.microsoft.com/office/powerpoint/2010/main" val="350734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 1 Column With Subtitle and Bullets">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AEBE7A3A-FBCB-72DD-C8E0-318942F003B1}"/>
              </a:ext>
            </a:extLst>
          </p:cNvPr>
          <p:cNvSpPr>
            <a:spLocks noGrp="1"/>
          </p:cNvSpPr>
          <p:nvPr>
            <p:ph type="body" sz="quarter" idx="12" hasCustomPrompt="1"/>
          </p:nvPr>
        </p:nvSpPr>
        <p:spPr>
          <a:xfrm>
            <a:off x="457202" y="1239838"/>
            <a:ext cx="8228013" cy="3516358"/>
          </a:xfrm>
        </p:spPr>
        <p:txBody>
          <a:bodyPr/>
          <a:lstStyle>
            <a:lvl1pPr>
              <a:spcAft>
                <a:spcPts val="600"/>
              </a:spcAft>
              <a:defRPr/>
            </a:lvl1pPr>
            <a:lvl2pPr>
              <a:spcAft>
                <a:spcPts val="600"/>
              </a:spcAft>
              <a:defRPr sz="1400"/>
            </a:lvl2pPr>
            <a:lvl3pPr marL="196087" indent="-190601">
              <a:spcAft>
                <a:spcPts val="600"/>
              </a:spcAft>
              <a:buClr>
                <a:schemeClr val="accent1"/>
              </a:buClr>
              <a:buSzPct val="70000"/>
              <a:buFont typeface="Arial" panose="020B0604020202020204" pitchFamily="34" charset="0"/>
              <a:buChar char="●"/>
              <a:defRPr/>
            </a:lvl3pPr>
            <a:lvl4pPr>
              <a:spcAft>
                <a:spcPts val="600"/>
              </a:spcAft>
              <a:buClr>
                <a:schemeClr val="accent1"/>
              </a:buClr>
              <a:buSzPct val="70000"/>
              <a:defRPr/>
            </a:lvl4pPr>
            <a:lvl5pPr>
              <a:spcAft>
                <a:spcPts val="600"/>
              </a:spcAft>
              <a:buClr>
                <a:schemeClr val="accent1"/>
              </a:buClr>
              <a:buSzPct val="70000"/>
              <a:defRPr/>
            </a:lvl5pPr>
          </a:lstStyle>
          <a:p>
            <a:pPr lvl="0"/>
            <a:r>
              <a:rPr lang="en-GB" dirty="0"/>
              <a:t>Subheading</a:t>
            </a:r>
          </a:p>
          <a:p>
            <a:pPr lvl="1"/>
            <a:r>
              <a:rPr lang="en-GB" dirty="0"/>
              <a:t>Body copy</a:t>
            </a:r>
          </a:p>
          <a:p>
            <a:pPr lvl="2"/>
            <a:r>
              <a:rPr lang="en-GB" dirty="0"/>
              <a:t>First level</a:t>
            </a:r>
          </a:p>
          <a:p>
            <a:pPr lvl="3"/>
            <a:r>
              <a:rPr lang="en-GB" dirty="0"/>
              <a:t>Second level</a:t>
            </a:r>
          </a:p>
          <a:p>
            <a:pPr lvl="4"/>
            <a:r>
              <a:rPr lang="en-GB" dirty="0"/>
              <a:t>Third level</a:t>
            </a:r>
            <a:endParaRPr lang="en-US" dirty="0"/>
          </a:p>
        </p:txBody>
      </p:sp>
      <p:sp>
        <p:nvSpPr>
          <p:cNvPr id="9" name="Title 8">
            <a:extLst>
              <a:ext uri="{FF2B5EF4-FFF2-40B4-BE49-F238E27FC236}">
                <a16:creationId xmlns:a16="http://schemas.microsoft.com/office/drawing/2014/main" id="{55EE557B-B9CC-BDB5-3B21-B2EEF3CA8E41}"/>
              </a:ext>
            </a:extLst>
          </p:cNvPr>
          <p:cNvSpPr>
            <a:spLocks noGrp="1"/>
          </p:cNvSpPr>
          <p:nvPr>
            <p:ph type="title" hasCustomPrompt="1"/>
          </p:nvPr>
        </p:nvSpPr>
        <p:spPr/>
        <p:txBody>
          <a:bodyPr/>
          <a:lstStyle>
            <a:lvl1pPr>
              <a:defRPr/>
            </a:lvl1pPr>
          </a:lstStyle>
          <a:p>
            <a:r>
              <a:rPr lang="en-US" dirty="0"/>
              <a:t>Text - 1 Column With Subtitle and Bullets</a:t>
            </a:r>
            <a:endParaRPr lang="en-GB" dirty="0"/>
          </a:p>
        </p:txBody>
      </p:sp>
      <p:sp>
        <p:nvSpPr>
          <p:cNvPr id="10" name="Text Placeholder 2">
            <a:extLst>
              <a:ext uri="{FF2B5EF4-FFF2-40B4-BE49-F238E27FC236}">
                <a16:creationId xmlns:a16="http://schemas.microsoft.com/office/drawing/2014/main" id="{BCC638CA-0C62-5BDE-1506-EC232CD51727}"/>
              </a:ext>
            </a:extLst>
          </p:cNvPr>
          <p:cNvSpPr>
            <a:spLocks noGrp="1"/>
          </p:cNvSpPr>
          <p:nvPr>
            <p:ph type="body" idx="1" hasCustomPrompt="1"/>
          </p:nvPr>
        </p:nvSpPr>
        <p:spPr>
          <a:xfrm>
            <a:off x="457201" y="713189"/>
            <a:ext cx="8227928" cy="348744"/>
          </a:xfrm>
        </p:spPr>
        <p:txBody>
          <a:bodyPr anchor="t" anchorCtr="0"/>
          <a:lstStyle>
            <a:lvl1pPr marL="5487" indent="0" algn="l" defTabSz="415855" rtl="0" eaLnBrk="1" latinLnBrk="0" hangingPunct="1">
              <a:lnSpc>
                <a:spcPct val="100000"/>
              </a:lnSpc>
              <a:spcBef>
                <a:spcPts val="0"/>
              </a:spcBef>
              <a:spcAft>
                <a:spcPts val="910"/>
              </a:spcAft>
              <a:buNone/>
              <a:tabLst>
                <a:tab pos="196087" algn="l"/>
                <a:tab pos="196376" algn="l"/>
              </a:tabLst>
              <a:defRPr lang="en-GB" sz="1800" b="0" kern="1200" spc="-7" dirty="0" smtClean="0">
                <a:solidFill>
                  <a:schemeClr val="bg2"/>
                </a:solidFill>
                <a:latin typeface="Calibri" panose="020F0502020204030204" pitchFamily="34" charset="0"/>
                <a:ea typeface="+mn-ea"/>
                <a:cs typeface="Calibri" panose="020F0502020204030204" pitchFamily="34" charset="0"/>
              </a:defRPr>
            </a:lvl1pPr>
            <a:lvl2pPr marL="207928" indent="0">
              <a:buNone/>
              <a:defRPr sz="910" b="1"/>
            </a:lvl2pPr>
            <a:lvl3pPr marL="415855" indent="0">
              <a:buNone/>
              <a:defRPr sz="819" b="1"/>
            </a:lvl3pPr>
            <a:lvl4pPr marL="623783" indent="0">
              <a:buNone/>
              <a:defRPr sz="728" b="1"/>
            </a:lvl4pPr>
            <a:lvl5pPr marL="831708" indent="0">
              <a:buNone/>
              <a:defRPr sz="728" b="1"/>
            </a:lvl5pPr>
            <a:lvl6pPr marL="1039636" indent="0">
              <a:buNone/>
              <a:defRPr sz="728" b="1"/>
            </a:lvl6pPr>
            <a:lvl7pPr marL="1247563" indent="0">
              <a:buNone/>
              <a:defRPr sz="728" b="1"/>
            </a:lvl7pPr>
            <a:lvl8pPr marL="1455491" indent="0">
              <a:buNone/>
              <a:defRPr sz="728" b="1"/>
            </a:lvl8pPr>
            <a:lvl9pPr marL="1663418" indent="0">
              <a:buNone/>
              <a:defRPr sz="728" b="1"/>
            </a:lvl9pPr>
          </a:lstStyle>
          <a:p>
            <a:pPr lvl="0"/>
            <a:r>
              <a:rPr lang="en-GB" dirty="0"/>
              <a:t>Subtitle goes here if required</a:t>
            </a:r>
          </a:p>
          <a:p>
            <a:pPr lvl="0"/>
            <a:endParaRPr lang="en-GB" dirty="0"/>
          </a:p>
        </p:txBody>
      </p:sp>
      <p:sp>
        <p:nvSpPr>
          <p:cNvPr id="2" name="Footer Placeholder 1">
            <a:extLst>
              <a:ext uri="{FF2B5EF4-FFF2-40B4-BE49-F238E27FC236}">
                <a16:creationId xmlns:a16="http://schemas.microsoft.com/office/drawing/2014/main" id="{4A468FA6-B351-7D20-A4A3-8D391BE27807}"/>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5" name="Slide Number Placeholder 4">
            <a:extLst>
              <a:ext uri="{FF2B5EF4-FFF2-40B4-BE49-F238E27FC236}">
                <a16:creationId xmlns:a16="http://schemas.microsoft.com/office/drawing/2014/main" id="{08D3DC75-CD74-FFBD-6232-FCC5ABB6AA59}"/>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Tree>
    <p:extLst>
      <p:ext uri="{BB962C8B-B14F-4D97-AF65-F5344CB8AC3E}">
        <p14:creationId xmlns:p14="http://schemas.microsoft.com/office/powerpoint/2010/main" val="25707397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Title Slide - Style 1">
    <p:bg>
      <p:bgPr>
        <a:solidFill>
          <a:schemeClr val="accent1"/>
        </a:solid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A38C603A-A7F2-47D8-819A-172FBFDE1B46}"/>
              </a:ext>
            </a:extLst>
          </p:cNvPr>
          <p:cNvSpPr/>
          <p:nvPr userDrawn="1"/>
        </p:nvSpPr>
        <p:spPr>
          <a:xfrm rot="10800000">
            <a:off x="8162032" y="-1"/>
            <a:ext cx="981967" cy="1288473"/>
          </a:xfrm>
          <a:custGeom>
            <a:avLst/>
            <a:gdLst>
              <a:gd name="connsiteX0" fmla="*/ 892717 w 1125249"/>
              <a:gd name="connsiteY0" fmla="*/ 1476479 h 1476479"/>
              <a:gd name="connsiteX1" fmla="*/ 0 w 1125249"/>
              <a:gd name="connsiteY1" fmla="*/ 1476479 h 1476479"/>
              <a:gd name="connsiteX2" fmla="*/ 0 w 1125249"/>
              <a:gd name="connsiteY2" fmla="*/ 34316 h 1476479"/>
              <a:gd name="connsiteX3" fmla="*/ 63646 w 1125249"/>
              <a:gd name="connsiteY3" fmla="*/ 17950 h 1476479"/>
              <a:gd name="connsiteX4" fmla="*/ 241710 w 1125249"/>
              <a:gd name="connsiteY4" fmla="*/ 0 h 1476479"/>
              <a:gd name="connsiteX5" fmla="*/ 1125249 w 1125249"/>
              <a:gd name="connsiteY5" fmla="*/ 0 h 1476479"/>
              <a:gd name="connsiteX6" fmla="*/ 1125249 w 1125249"/>
              <a:gd name="connsiteY6" fmla="*/ 883539 h 1476479"/>
              <a:gd name="connsiteX7" fmla="*/ 974355 w 1125249"/>
              <a:gd name="connsiteY7" fmla="*/ 1377534 h 1476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249" h="1476479">
                <a:moveTo>
                  <a:pt x="892717" y="1476479"/>
                </a:moveTo>
                <a:lnTo>
                  <a:pt x="0" y="1476479"/>
                </a:lnTo>
                <a:lnTo>
                  <a:pt x="0" y="34316"/>
                </a:lnTo>
                <a:lnTo>
                  <a:pt x="63646" y="17950"/>
                </a:lnTo>
                <a:cubicBezTo>
                  <a:pt x="121162" y="6181"/>
                  <a:pt x="180714" y="0"/>
                  <a:pt x="241710" y="0"/>
                </a:cubicBezTo>
                <a:lnTo>
                  <a:pt x="1125249" y="0"/>
                </a:lnTo>
                <a:lnTo>
                  <a:pt x="1125249" y="883539"/>
                </a:lnTo>
                <a:cubicBezTo>
                  <a:pt x="1125249" y="1066526"/>
                  <a:pt x="1069622" y="1236520"/>
                  <a:pt x="974355" y="1377534"/>
                </a:cubicBezTo>
                <a:close/>
              </a:path>
            </a:pathLst>
          </a:custGeom>
          <a:gradFill>
            <a:gsLst>
              <a:gs pos="0">
                <a:schemeClr val="accent1"/>
              </a:gs>
              <a:gs pos="100000">
                <a:schemeClr val="accent3"/>
              </a:gs>
              <a:gs pos="37000">
                <a:srgbClr val="2922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sp>
        <p:nvSpPr>
          <p:cNvPr id="13" name="Freeform 12">
            <a:extLst>
              <a:ext uri="{FF2B5EF4-FFF2-40B4-BE49-F238E27FC236}">
                <a16:creationId xmlns:a16="http://schemas.microsoft.com/office/drawing/2014/main" id="{36C779D6-1FE4-7F17-6831-0EC9CF8DFD7B}"/>
              </a:ext>
            </a:extLst>
          </p:cNvPr>
          <p:cNvSpPr/>
          <p:nvPr userDrawn="1"/>
        </p:nvSpPr>
        <p:spPr>
          <a:xfrm>
            <a:off x="3285067" y="1290677"/>
            <a:ext cx="4876965" cy="3852825"/>
          </a:xfrm>
          <a:custGeom>
            <a:avLst/>
            <a:gdLst>
              <a:gd name="connsiteX0" fmla="*/ 2320886 w 4641772"/>
              <a:gd name="connsiteY0" fmla="*/ 0 h 3667021"/>
              <a:gd name="connsiteX1" fmla="*/ 4641772 w 4641772"/>
              <a:gd name="connsiteY1" fmla="*/ 0 h 3667021"/>
              <a:gd name="connsiteX2" fmla="*/ 4641772 w 4641772"/>
              <a:gd name="connsiteY2" fmla="*/ 2320886 h 3667021"/>
              <a:gd name="connsiteX3" fmla="*/ 4245401 w 4641772"/>
              <a:gd name="connsiteY3" fmla="*/ 3618516 h 3667021"/>
              <a:gd name="connsiteX4" fmla="*/ 4209130 w 4641772"/>
              <a:gd name="connsiteY4" fmla="*/ 3667021 h 3667021"/>
              <a:gd name="connsiteX5" fmla="*/ 432643 w 4641772"/>
              <a:gd name="connsiteY5" fmla="*/ 3667021 h 3667021"/>
              <a:gd name="connsiteX6" fmla="*/ 396371 w 4641772"/>
              <a:gd name="connsiteY6" fmla="*/ 3618516 h 3667021"/>
              <a:gd name="connsiteX7" fmla="*/ 0 w 4641772"/>
              <a:gd name="connsiteY7" fmla="*/ 2320886 h 3667021"/>
              <a:gd name="connsiteX8" fmla="*/ 2320886 w 4641772"/>
              <a:gd name="connsiteY8" fmla="*/ 0 h 366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1772" h="3667021">
                <a:moveTo>
                  <a:pt x="2320886" y="0"/>
                </a:moveTo>
                <a:lnTo>
                  <a:pt x="4641772" y="0"/>
                </a:lnTo>
                <a:lnTo>
                  <a:pt x="4641772" y="2320886"/>
                </a:lnTo>
                <a:cubicBezTo>
                  <a:pt x="4641772" y="2801558"/>
                  <a:pt x="4495649" y="3248100"/>
                  <a:pt x="4245401" y="3618516"/>
                </a:cubicBezTo>
                <a:lnTo>
                  <a:pt x="4209130" y="3667021"/>
                </a:lnTo>
                <a:lnTo>
                  <a:pt x="432643" y="3667021"/>
                </a:lnTo>
                <a:lnTo>
                  <a:pt x="396371" y="3618516"/>
                </a:lnTo>
                <a:cubicBezTo>
                  <a:pt x="146123" y="3248100"/>
                  <a:pt x="0" y="2801558"/>
                  <a:pt x="0" y="2320886"/>
                </a:cubicBezTo>
                <a:cubicBezTo>
                  <a:pt x="0" y="1039096"/>
                  <a:pt x="1039096" y="0"/>
                  <a:pt x="2320886" y="0"/>
                </a:cubicBezTo>
                <a:close/>
              </a:path>
            </a:pathLst>
          </a:custGeom>
          <a:gradFill>
            <a:gsLst>
              <a:gs pos="0">
                <a:schemeClr val="accent1"/>
              </a:gs>
              <a:gs pos="100000">
                <a:schemeClr val="accent2"/>
              </a:gs>
              <a:gs pos="63000">
                <a:srgbClr val="2922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pic>
        <p:nvPicPr>
          <p:cNvPr id="40" name="Graphic 39">
            <a:extLst>
              <a:ext uri="{FF2B5EF4-FFF2-40B4-BE49-F238E27FC236}">
                <a16:creationId xmlns:a16="http://schemas.microsoft.com/office/drawing/2014/main" id="{AB691625-F0FC-B62E-B2D7-5E5DBCB82AD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6252" y="476218"/>
            <a:ext cx="1190877" cy="466824"/>
          </a:xfrm>
          <a:prstGeom prst="rect">
            <a:avLst/>
          </a:prstGeom>
        </p:spPr>
      </p:pic>
      <p:sp>
        <p:nvSpPr>
          <p:cNvPr id="2" name="TextBox 1">
            <a:extLst>
              <a:ext uri="{FF2B5EF4-FFF2-40B4-BE49-F238E27FC236}">
                <a16:creationId xmlns:a16="http://schemas.microsoft.com/office/drawing/2014/main" id="{05F7CD49-A94F-28BE-7326-0082D0359918}"/>
              </a:ext>
            </a:extLst>
          </p:cNvPr>
          <p:cNvSpPr txBox="1"/>
          <p:nvPr userDrawn="1"/>
        </p:nvSpPr>
        <p:spPr>
          <a:xfrm>
            <a:off x="-114300" y="1747157"/>
            <a:ext cx="0" cy="0"/>
          </a:xfrm>
          <a:prstGeom prst="rect">
            <a:avLst/>
          </a:prstGeom>
          <a:noFill/>
        </p:spPr>
        <p:txBody>
          <a:bodyPr wrap="none" lIns="0" rtlCol="0">
            <a:noAutofit/>
          </a:bodyPr>
          <a:lstStyle/>
          <a:p>
            <a:pPr algn="l"/>
            <a:endParaRPr lang="en-GB" sz="105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325F974B-15C4-B084-133C-B5ACF95F4185}"/>
              </a:ext>
            </a:extLst>
          </p:cNvPr>
          <p:cNvGrpSpPr/>
          <p:nvPr userDrawn="1"/>
        </p:nvGrpSpPr>
        <p:grpSpPr>
          <a:xfrm>
            <a:off x="485506" y="4868507"/>
            <a:ext cx="5143134" cy="166658"/>
            <a:chOff x="449244" y="4779644"/>
            <a:chExt cx="6065372" cy="196542"/>
          </a:xfrm>
        </p:grpSpPr>
        <p:pic>
          <p:nvPicPr>
            <p:cNvPr id="5" name="Picture 4">
              <a:extLst>
                <a:ext uri="{FF2B5EF4-FFF2-40B4-BE49-F238E27FC236}">
                  <a16:creationId xmlns:a16="http://schemas.microsoft.com/office/drawing/2014/main" id="{0E4619FA-2C16-85CD-96CD-D3668FADA2F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477191" y="4784183"/>
              <a:ext cx="615707" cy="192003"/>
            </a:xfrm>
            <a:prstGeom prst="rect">
              <a:avLst/>
            </a:prstGeom>
          </p:spPr>
        </p:pic>
        <p:pic>
          <p:nvPicPr>
            <p:cNvPr id="6" name="Picture 5">
              <a:extLst>
                <a:ext uri="{FF2B5EF4-FFF2-40B4-BE49-F238E27FC236}">
                  <a16:creationId xmlns:a16="http://schemas.microsoft.com/office/drawing/2014/main" id="{AB0CE61F-E46B-3EF5-0AE3-C8E03EB52A2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953586" y="4805977"/>
              <a:ext cx="612523" cy="170209"/>
            </a:xfrm>
            <a:prstGeom prst="rect">
              <a:avLst/>
            </a:prstGeom>
          </p:spPr>
        </p:pic>
        <p:pic>
          <p:nvPicPr>
            <p:cNvPr id="7" name="Picture 6">
              <a:extLst>
                <a:ext uri="{FF2B5EF4-FFF2-40B4-BE49-F238E27FC236}">
                  <a16:creationId xmlns:a16="http://schemas.microsoft.com/office/drawing/2014/main" id="{175EEAE3-BD88-60B1-790A-57C55D1D70F4}"/>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49244" y="4794739"/>
              <a:ext cx="794657" cy="181447"/>
            </a:xfrm>
            <a:prstGeom prst="rect">
              <a:avLst/>
            </a:prstGeom>
          </p:spPr>
        </p:pic>
        <p:pic>
          <p:nvPicPr>
            <p:cNvPr id="8" name="Picture 7">
              <a:extLst>
                <a:ext uri="{FF2B5EF4-FFF2-40B4-BE49-F238E27FC236}">
                  <a16:creationId xmlns:a16="http://schemas.microsoft.com/office/drawing/2014/main" id="{52E1996C-5128-7BBF-E151-D3D79107AF5D}"/>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2329380" y="4797343"/>
              <a:ext cx="729973" cy="178843"/>
            </a:xfrm>
            <a:prstGeom prst="rect">
              <a:avLst/>
            </a:prstGeom>
          </p:spPr>
        </p:pic>
        <p:pic>
          <p:nvPicPr>
            <p:cNvPr id="9" name="Picture 8">
              <a:extLst>
                <a:ext uri="{FF2B5EF4-FFF2-40B4-BE49-F238E27FC236}">
                  <a16:creationId xmlns:a16="http://schemas.microsoft.com/office/drawing/2014/main" id="{77463FBF-1CEB-8659-0B44-2BDDA4C93E9F}"/>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3309795" y="4779645"/>
              <a:ext cx="653464" cy="196541"/>
            </a:xfrm>
            <a:prstGeom prst="rect">
              <a:avLst/>
            </a:prstGeom>
          </p:spPr>
        </p:pic>
        <p:pic>
          <p:nvPicPr>
            <p:cNvPr id="10" name="Picture 9">
              <a:extLst>
                <a:ext uri="{FF2B5EF4-FFF2-40B4-BE49-F238E27FC236}">
                  <a16:creationId xmlns:a16="http://schemas.microsoft.com/office/drawing/2014/main" id="{8F96935B-6C42-E84D-92DB-F99605F4E50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195969" y="4779644"/>
              <a:ext cx="483027" cy="196542"/>
            </a:xfrm>
            <a:prstGeom prst="rect">
              <a:avLst/>
            </a:prstGeom>
          </p:spPr>
        </p:pic>
        <p:pic>
          <p:nvPicPr>
            <p:cNvPr id="11" name="Picture 10">
              <a:extLst>
                <a:ext uri="{FF2B5EF4-FFF2-40B4-BE49-F238E27FC236}">
                  <a16:creationId xmlns:a16="http://schemas.microsoft.com/office/drawing/2014/main" id="{BC8D5FE7-3A51-DBC1-599E-8338A9D0783E}"/>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823577" y="4784566"/>
              <a:ext cx="691039" cy="191620"/>
            </a:xfrm>
            <a:prstGeom prst="rect">
              <a:avLst/>
            </a:prstGeom>
          </p:spPr>
        </p:pic>
      </p:grpSp>
      <p:sp>
        <p:nvSpPr>
          <p:cNvPr id="31" name="Text Placeholder 2">
            <a:extLst>
              <a:ext uri="{FF2B5EF4-FFF2-40B4-BE49-F238E27FC236}">
                <a16:creationId xmlns:a16="http://schemas.microsoft.com/office/drawing/2014/main" id="{7084B5BD-8187-9F16-F2E2-126CC8AE6EB9}"/>
              </a:ext>
            </a:extLst>
          </p:cNvPr>
          <p:cNvSpPr>
            <a:spLocks noGrp="1"/>
          </p:cNvSpPr>
          <p:nvPr>
            <p:ph type="body" idx="1" hasCustomPrompt="1"/>
          </p:nvPr>
        </p:nvSpPr>
        <p:spPr>
          <a:xfrm>
            <a:off x="449244" y="3052384"/>
            <a:ext cx="4710855" cy="235131"/>
          </a:xfrm>
        </p:spPr>
        <p:txBody>
          <a:bodyPr anchor="t" anchorCtr="0"/>
          <a:lstStyle>
            <a:lvl1pPr marL="5487" indent="0" algn="l" defTabSz="415855" rtl="0" eaLnBrk="1" latinLnBrk="0" hangingPunct="1">
              <a:lnSpc>
                <a:spcPct val="100000"/>
              </a:lnSpc>
              <a:spcBef>
                <a:spcPts val="0"/>
              </a:spcBef>
              <a:spcAft>
                <a:spcPts val="600"/>
              </a:spcAft>
              <a:buNone/>
              <a:tabLst>
                <a:tab pos="196087" algn="l"/>
                <a:tab pos="196376" algn="l"/>
              </a:tabLst>
              <a:defRPr lang="en-GB" sz="1800" b="0" kern="1200" spc="-7" dirty="0">
                <a:solidFill>
                  <a:srgbClr val="FFFFFF"/>
                </a:solidFill>
                <a:latin typeface="Calibri" panose="020F0502020204030204" pitchFamily="34" charset="0"/>
                <a:ea typeface="+mn-ea"/>
                <a:cs typeface="Calibri" panose="020F0502020204030204" pitchFamily="34" charset="0"/>
              </a:defRPr>
            </a:lvl1pPr>
            <a:lvl2pPr marL="207928" indent="0">
              <a:buNone/>
              <a:defRPr sz="910" b="1"/>
            </a:lvl2pPr>
            <a:lvl3pPr marL="415855" indent="0">
              <a:buNone/>
              <a:defRPr sz="819" b="1"/>
            </a:lvl3pPr>
            <a:lvl4pPr marL="623783" indent="0">
              <a:buNone/>
              <a:defRPr sz="728" b="1"/>
            </a:lvl4pPr>
            <a:lvl5pPr marL="831708" indent="0">
              <a:buNone/>
              <a:defRPr sz="728" b="1"/>
            </a:lvl5pPr>
            <a:lvl6pPr marL="1039636" indent="0">
              <a:buNone/>
              <a:defRPr sz="728" b="1"/>
            </a:lvl6pPr>
            <a:lvl7pPr marL="1247563" indent="0">
              <a:buNone/>
              <a:defRPr sz="728" b="1"/>
            </a:lvl7pPr>
            <a:lvl8pPr marL="1455491" indent="0">
              <a:buNone/>
              <a:defRPr sz="728" b="1"/>
            </a:lvl8pPr>
            <a:lvl9pPr marL="1663418" indent="0">
              <a:buNone/>
              <a:defRPr sz="728" b="1"/>
            </a:lvl9pPr>
          </a:lstStyle>
          <a:p>
            <a:pPr marL="5487" lvl="0" indent="0" algn="l" defTabSz="415855" rtl="0" eaLnBrk="1" latinLnBrk="0" hangingPunct="1">
              <a:lnSpc>
                <a:spcPct val="100000"/>
              </a:lnSpc>
              <a:spcBef>
                <a:spcPts val="0"/>
              </a:spcBef>
              <a:spcAft>
                <a:spcPts val="0"/>
              </a:spcAft>
              <a:buNone/>
              <a:tabLst>
                <a:tab pos="196087" algn="l"/>
                <a:tab pos="196376" algn="l"/>
              </a:tabLst>
            </a:pPr>
            <a:r>
              <a:rPr lang="en-GB" dirty="0"/>
              <a:t>Subtitle goes here if required</a:t>
            </a:r>
          </a:p>
          <a:p>
            <a:pPr lvl="0"/>
            <a:endParaRPr lang="en-GB" dirty="0"/>
          </a:p>
        </p:txBody>
      </p:sp>
      <p:sp>
        <p:nvSpPr>
          <p:cNvPr id="32" name="Title 34">
            <a:extLst>
              <a:ext uri="{FF2B5EF4-FFF2-40B4-BE49-F238E27FC236}">
                <a16:creationId xmlns:a16="http://schemas.microsoft.com/office/drawing/2014/main" id="{8C8E2543-F61F-2FA7-043D-48272C817CD2}"/>
              </a:ext>
            </a:extLst>
          </p:cNvPr>
          <p:cNvSpPr>
            <a:spLocks noGrp="1"/>
          </p:cNvSpPr>
          <p:nvPr>
            <p:ph type="title" hasCustomPrompt="1"/>
          </p:nvPr>
        </p:nvSpPr>
        <p:spPr>
          <a:xfrm>
            <a:off x="449244" y="1958975"/>
            <a:ext cx="5743844" cy="1083815"/>
          </a:xfrm>
          <a:prstGeom prst="rect">
            <a:avLst/>
          </a:prstGeom>
        </p:spPr>
        <p:txBody>
          <a:bodyPr/>
          <a:lstStyle>
            <a:lvl1pPr marL="5776" marR="2310" algn="l" defTabSz="415855" rtl="0" eaLnBrk="1" latinLnBrk="0" hangingPunct="1">
              <a:lnSpc>
                <a:spcPct val="80000"/>
              </a:lnSpc>
              <a:spcBef>
                <a:spcPts val="0"/>
              </a:spcBef>
              <a:spcAft>
                <a:spcPts val="600"/>
              </a:spcAft>
              <a:defRPr lang="en-US" sz="2800" b="1" i="0" kern="0" spc="-11" dirty="0">
                <a:solidFill>
                  <a:srgbClr val="FFFFFF"/>
                </a:solidFill>
                <a:latin typeface="Calibri" panose="020F0502020204030204" pitchFamily="34" charset="0"/>
                <a:ea typeface="+mj-ea"/>
                <a:cs typeface="Calibri" panose="020F0502020204030204" pitchFamily="34" charset="0"/>
              </a:defRPr>
            </a:lvl1pPr>
          </a:lstStyle>
          <a:p>
            <a:r>
              <a:rPr lang="en-GB" dirty="0"/>
              <a:t>The presentation title goes here with up to three lines  lorem ipsum </a:t>
            </a:r>
            <a:r>
              <a:rPr lang="en-GB" dirty="0" err="1"/>
              <a:t>dolor</a:t>
            </a:r>
            <a:endParaRPr lang="en-GB" dirty="0"/>
          </a:p>
        </p:txBody>
      </p:sp>
      <p:cxnSp>
        <p:nvCxnSpPr>
          <p:cNvPr id="33" name="Straight Connector 32">
            <a:extLst>
              <a:ext uri="{FF2B5EF4-FFF2-40B4-BE49-F238E27FC236}">
                <a16:creationId xmlns:a16="http://schemas.microsoft.com/office/drawing/2014/main" id="{F86ABB09-BB91-545C-4632-18B255998186}"/>
              </a:ext>
            </a:extLst>
          </p:cNvPr>
          <p:cNvCxnSpPr/>
          <p:nvPr userDrawn="1"/>
        </p:nvCxnSpPr>
        <p:spPr>
          <a:xfrm>
            <a:off x="480877" y="3586762"/>
            <a:ext cx="934908"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ooter Placeholder 11">
            <a:extLst>
              <a:ext uri="{FF2B5EF4-FFF2-40B4-BE49-F238E27FC236}">
                <a16:creationId xmlns:a16="http://schemas.microsoft.com/office/drawing/2014/main" id="{B2CA76BF-014A-89B3-8F67-AEA337D8138C}"/>
              </a:ext>
            </a:extLst>
          </p:cNvPr>
          <p:cNvSpPr>
            <a:spLocks noGrp="1"/>
          </p:cNvSpPr>
          <p:nvPr>
            <p:ph type="ftr" sz="quarter" idx="12"/>
          </p:nvPr>
        </p:nvSpPr>
        <p:spPr>
          <a:xfrm>
            <a:off x="6572987" y="4961446"/>
            <a:ext cx="1795875" cy="89768"/>
          </a:xfrm>
        </p:spPr>
        <p:txBody>
          <a:bodyPr/>
          <a:lstStyle>
            <a:lvl1pPr>
              <a:defRPr>
                <a:solidFill>
                  <a:schemeClr val="bg1"/>
                </a:solidFill>
              </a:defRPr>
            </a:lvl1pPr>
          </a:lstStyle>
          <a:p>
            <a:pPr marL="5776">
              <a:lnSpc>
                <a:spcPts val="707"/>
              </a:lnSpc>
            </a:pPr>
            <a:r>
              <a:rPr lang="en-US" dirty="0"/>
              <a:t>Copyright © 2023 Gen Digital Inc. All rights reserved.</a:t>
            </a:r>
            <a:endParaRPr lang="en-GB" spc="2" dirty="0"/>
          </a:p>
        </p:txBody>
      </p:sp>
      <p:sp>
        <p:nvSpPr>
          <p:cNvPr id="14" name="Text Placeholder 2">
            <a:extLst>
              <a:ext uri="{FF2B5EF4-FFF2-40B4-BE49-F238E27FC236}">
                <a16:creationId xmlns:a16="http://schemas.microsoft.com/office/drawing/2014/main" id="{45A3F9D0-F88D-6B61-B2CB-87673BB52F6C}"/>
              </a:ext>
            </a:extLst>
          </p:cNvPr>
          <p:cNvSpPr>
            <a:spLocks noGrp="1"/>
          </p:cNvSpPr>
          <p:nvPr>
            <p:ph type="body" idx="13" hasCustomPrompt="1"/>
          </p:nvPr>
        </p:nvSpPr>
        <p:spPr>
          <a:xfrm>
            <a:off x="457200" y="3733118"/>
            <a:ext cx="2295525" cy="523220"/>
          </a:xfrm>
        </p:spPr>
        <p:txBody>
          <a:bodyPr anchor="t" anchorCtr="0"/>
          <a:lstStyle>
            <a:lvl1pPr marL="5487" indent="0" algn="l" defTabSz="415875" rtl="0" eaLnBrk="1" latinLnBrk="0" hangingPunct="1">
              <a:lnSpc>
                <a:spcPct val="110000"/>
              </a:lnSpc>
              <a:spcBef>
                <a:spcPts val="0"/>
              </a:spcBef>
              <a:spcAft>
                <a:spcPts val="0"/>
              </a:spcAft>
              <a:buNone/>
              <a:tabLst>
                <a:tab pos="196097" algn="l"/>
                <a:tab pos="196386" algn="l"/>
              </a:tabLst>
              <a:defRPr lang="en-GB" sz="1400" b="0" kern="1200" spc="-7" dirty="0">
                <a:solidFill>
                  <a:srgbClr val="FFFFFF"/>
                </a:solidFill>
                <a:latin typeface="+mj-lt"/>
                <a:ea typeface="+mn-ea"/>
                <a:cs typeface="Arial"/>
              </a:defRPr>
            </a:lvl1pPr>
            <a:lvl2pPr marL="207938" indent="0">
              <a:buNone/>
              <a:defRPr sz="910" b="1"/>
            </a:lvl2pPr>
            <a:lvl3pPr marL="415875" indent="0">
              <a:buNone/>
              <a:defRPr sz="819" b="1"/>
            </a:lvl3pPr>
            <a:lvl4pPr marL="623813" indent="0">
              <a:buNone/>
              <a:defRPr sz="728" b="1"/>
            </a:lvl4pPr>
            <a:lvl5pPr marL="831750" indent="0">
              <a:buNone/>
              <a:defRPr sz="728" b="1"/>
            </a:lvl5pPr>
            <a:lvl6pPr marL="1039688" indent="0">
              <a:buNone/>
              <a:defRPr sz="728" b="1"/>
            </a:lvl6pPr>
            <a:lvl7pPr marL="1247625" indent="0">
              <a:buNone/>
              <a:defRPr sz="728" b="1"/>
            </a:lvl7pPr>
            <a:lvl8pPr marL="1455563" indent="0">
              <a:buNone/>
              <a:defRPr sz="728" b="1"/>
            </a:lvl8pPr>
            <a:lvl9pPr marL="1663500" indent="0">
              <a:buNone/>
              <a:defRPr sz="728" b="1"/>
            </a:lvl9pPr>
          </a:lstStyle>
          <a:p>
            <a:pPr marL="5487" lvl="0" indent="0" algn="l" defTabSz="415875" rtl="0" eaLnBrk="1" latinLnBrk="0" hangingPunct="1">
              <a:lnSpc>
                <a:spcPct val="100000"/>
              </a:lnSpc>
              <a:spcBef>
                <a:spcPts val="0"/>
              </a:spcBef>
              <a:spcAft>
                <a:spcPts val="0"/>
              </a:spcAft>
              <a:buNone/>
              <a:tabLst>
                <a:tab pos="196097" algn="l"/>
                <a:tab pos="196386" algn="l"/>
              </a:tabLst>
            </a:pPr>
            <a:r>
              <a:rPr lang="en-GB" dirty="0"/>
              <a:t>DATE 2023</a:t>
            </a:r>
          </a:p>
          <a:p>
            <a:pPr marL="5487" lvl="0" indent="0" algn="l" defTabSz="415875" rtl="0" eaLnBrk="1" latinLnBrk="0" hangingPunct="1">
              <a:lnSpc>
                <a:spcPct val="100000"/>
              </a:lnSpc>
              <a:spcBef>
                <a:spcPts val="0"/>
              </a:spcBef>
              <a:spcAft>
                <a:spcPts val="0"/>
              </a:spcAft>
              <a:buNone/>
              <a:tabLst>
                <a:tab pos="196097" algn="l"/>
                <a:tab pos="196386" algn="l"/>
              </a:tabLst>
            </a:pPr>
            <a:r>
              <a:rPr lang="en-GB" dirty="0"/>
              <a:t>Presenter Name</a:t>
            </a:r>
          </a:p>
        </p:txBody>
      </p:sp>
    </p:spTree>
    <p:extLst>
      <p:ext uri="{BB962C8B-B14F-4D97-AF65-F5344CB8AC3E}">
        <p14:creationId xmlns:p14="http://schemas.microsoft.com/office/powerpoint/2010/main" val="3501281682"/>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123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5_Title Slide - Style 1">
    <p:bg>
      <p:bgPr>
        <a:solidFill>
          <a:schemeClr val="accent1"/>
        </a:solidFill>
        <a:effectLst/>
      </p:bgPr>
    </p:bg>
    <p:spTree>
      <p:nvGrpSpPr>
        <p:cNvPr id="1" name=""/>
        <p:cNvGrpSpPr/>
        <p:nvPr/>
      </p:nvGrpSpPr>
      <p:grpSpPr>
        <a:xfrm>
          <a:off x="0" y="0"/>
          <a:ext cx="0" cy="0"/>
          <a:chOff x="0" y="0"/>
          <a:chExt cx="0" cy="0"/>
        </a:xfrm>
      </p:grpSpPr>
      <p:pic>
        <p:nvPicPr>
          <p:cNvPr id="40" name="Graphic 39">
            <a:extLst>
              <a:ext uri="{FF2B5EF4-FFF2-40B4-BE49-F238E27FC236}">
                <a16:creationId xmlns:a16="http://schemas.microsoft.com/office/drawing/2014/main" id="{AB691625-F0FC-B62E-B2D7-5E5DBCB82AD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6252" y="476218"/>
            <a:ext cx="1190877" cy="466824"/>
          </a:xfrm>
          <a:prstGeom prst="rect">
            <a:avLst/>
          </a:prstGeom>
        </p:spPr>
      </p:pic>
      <p:sp>
        <p:nvSpPr>
          <p:cNvPr id="2" name="TextBox 1">
            <a:extLst>
              <a:ext uri="{FF2B5EF4-FFF2-40B4-BE49-F238E27FC236}">
                <a16:creationId xmlns:a16="http://schemas.microsoft.com/office/drawing/2014/main" id="{05F7CD49-A94F-28BE-7326-0082D0359918}"/>
              </a:ext>
            </a:extLst>
          </p:cNvPr>
          <p:cNvSpPr txBox="1"/>
          <p:nvPr userDrawn="1"/>
        </p:nvSpPr>
        <p:spPr>
          <a:xfrm>
            <a:off x="-114300" y="1747157"/>
            <a:ext cx="0" cy="0"/>
          </a:xfrm>
          <a:prstGeom prst="rect">
            <a:avLst/>
          </a:prstGeom>
          <a:noFill/>
        </p:spPr>
        <p:txBody>
          <a:bodyPr wrap="none" lIns="0" rtlCol="0">
            <a:noAutofit/>
          </a:bodyPr>
          <a:lstStyle/>
          <a:p>
            <a:pPr algn="l"/>
            <a:endParaRPr lang="en-GB" sz="1050" dirty="0">
              <a:latin typeface="Arial" panose="020B0604020202020204" pitchFamily="34" charset="0"/>
              <a:cs typeface="Arial" panose="020B0604020202020204" pitchFamily="34" charset="0"/>
            </a:endParaRPr>
          </a:p>
        </p:txBody>
      </p:sp>
      <p:sp>
        <p:nvSpPr>
          <p:cNvPr id="33" name="Text Placeholder 2">
            <a:extLst>
              <a:ext uri="{FF2B5EF4-FFF2-40B4-BE49-F238E27FC236}">
                <a16:creationId xmlns:a16="http://schemas.microsoft.com/office/drawing/2014/main" id="{79636DCF-9A96-79A0-F442-309D16764EC8}"/>
              </a:ext>
            </a:extLst>
          </p:cNvPr>
          <p:cNvSpPr>
            <a:spLocks noGrp="1"/>
          </p:cNvSpPr>
          <p:nvPr>
            <p:ph type="body" idx="1" hasCustomPrompt="1"/>
          </p:nvPr>
        </p:nvSpPr>
        <p:spPr>
          <a:xfrm>
            <a:off x="449244" y="3052384"/>
            <a:ext cx="4710855" cy="235131"/>
          </a:xfrm>
        </p:spPr>
        <p:txBody>
          <a:bodyPr anchor="t" anchorCtr="0"/>
          <a:lstStyle>
            <a:lvl1pPr marL="5487" indent="0" algn="l" defTabSz="415855" rtl="0" eaLnBrk="1" latinLnBrk="0" hangingPunct="1">
              <a:lnSpc>
                <a:spcPct val="100000"/>
              </a:lnSpc>
              <a:spcBef>
                <a:spcPts val="0"/>
              </a:spcBef>
              <a:spcAft>
                <a:spcPts val="600"/>
              </a:spcAft>
              <a:buNone/>
              <a:tabLst>
                <a:tab pos="196087" algn="l"/>
                <a:tab pos="196376" algn="l"/>
              </a:tabLst>
              <a:defRPr lang="en-GB" sz="1800" b="0" kern="1200" spc="-7" dirty="0">
                <a:solidFill>
                  <a:srgbClr val="FFFFFF"/>
                </a:solidFill>
                <a:latin typeface="Calibri" panose="020F0502020204030204" pitchFamily="34" charset="0"/>
                <a:ea typeface="+mn-ea"/>
                <a:cs typeface="Calibri" panose="020F0502020204030204" pitchFamily="34" charset="0"/>
              </a:defRPr>
            </a:lvl1pPr>
            <a:lvl2pPr marL="207928" indent="0">
              <a:buNone/>
              <a:defRPr sz="910" b="1"/>
            </a:lvl2pPr>
            <a:lvl3pPr marL="415855" indent="0">
              <a:buNone/>
              <a:defRPr sz="819" b="1"/>
            </a:lvl3pPr>
            <a:lvl4pPr marL="623783" indent="0">
              <a:buNone/>
              <a:defRPr sz="728" b="1"/>
            </a:lvl4pPr>
            <a:lvl5pPr marL="831708" indent="0">
              <a:buNone/>
              <a:defRPr sz="728" b="1"/>
            </a:lvl5pPr>
            <a:lvl6pPr marL="1039636" indent="0">
              <a:buNone/>
              <a:defRPr sz="728" b="1"/>
            </a:lvl6pPr>
            <a:lvl7pPr marL="1247563" indent="0">
              <a:buNone/>
              <a:defRPr sz="728" b="1"/>
            </a:lvl7pPr>
            <a:lvl8pPr marL="1455491" indent="0">
              <a:buNone/>
              <a:defRPr sz="728" b="1"/>
            </a:lvl8pPr>
            <a:lvl9pPr marL="1663418" indent="0">
              <a:buNone/>
              <a:defRPr sz="728" b="1"/>
            </a:lvl9pPr>
          </a:lstStyle>
          <a:p>
            <a:pPr marL="5487" lvl="0" indent="0" algn="l" defTabSz="415855" rtl="0" eaLnBrk="1" latinLnBrk="0" hangingPunct="1">
              <a:lnSpc>
                <a:spcPct val="100000"/>
              </a:lnSpc>
              <a:spcBef>
                <a:spcPts val="0"/>
              </a:spcBef>
              <a:spcAft>
                <a:spcPts val="0"/>
              </a:spcAft>
              <a:buNone/>
              <a:tabLst>
                <a:tab pos="196087" algn="l"/>
                <a:tab pos="196376" algn="l"/>
              </a:tabLst>
            </a:pPr>
            <a:r>
              <a:rPr lang="en-GB" dirty="0"/>
              <a:t>Subtitle goes here if required</a:t>
            </a:r>
          </a:p>
          <a:p>
            <a:pPr lvl="0"/>
            <a:endParaRPr lang="en-GB" dirty="0"/>
          </a:p>
        </p:txBody>
      </p:sp>
      <p:sp>
        <p:nvSpPr>
          <p:cNvPr id="34" name="Title 34">
            <a:extLst>
              <a:ext uri="{FF2B5EF4-FFF2-40B4-BE49-F238E27FC236}">
                <a16:creationId xmlns:a16="http://schemas.microsoft.com/office/drawing/2014/main" id="{2D3ACC51-5906-8008-22EB-BC59C9560465}"/>
              </a:ext>
            </a:extLst>
          </p:cNvPr>
          <p:cNvSpPr>
            <a:spLocks noGrp="1"/>
          </p:cNvSpPr>
          <p:nvPr>
            <p:ph type="title" hasCustomPrompt="1"/>
          </p:nvPr>
        </p:nvSpPr>
        <p:spPr>
          <a:xfrm>
            <a:off x="449244" y="1958975"/>
            <a:ext cx="5743844" cy="1083815"/>
          </a:xfrm>
          <a:prstGeom prst="rect">
            <a:avLst/>
          </a:prstGeom>
        </p:spPr>
        <p:txBody>
          <a:bodyPr/>
          <a:lstStyle>
            <a:lvl1pPr marL="5776" marR="2310" algn="l" defTabSz="415855" rtl="0" eaLnBrk="1" latinLnBrk="0" hangingPunct="1">
              <a:lnSpc>
                <a:spcPct val="80000"/>
              </a:lnSpc>
              <a:spcBef>
                <a:spcPts val="0"/>
              </a:spcBef>
              <a:spcAft>
                <a:spcPts val="600"/>
              </a:spcAft>
              <a:defRPr lang="en-US" sz="2800" b="1" i="0" kern="0" spc="-11" dirty="0">
                <a:solidFill>
                  <a:srgbClr val="FFFFFF"/>
                </a:solidFill>
                <a:latin typeface="Calibri" panose="020F0502020204030204" pitchFamily="34" charset="0"/>
                <a:ea typeface="+mj-ea"/>
                <a:cs typeface="Calibri" panose="020F0502020204030204" pitchFamily="34" charset="0"/>
              </a:defRPr>
            </a:lvl1pPr>
          </a:lstStyle>
          <a:p>
            <a:r>
              <a:rPr lang="en-GB" dirty="0"/>
              <a:t>The presentation title goes here with up to three lines  lorem ipsum </a:t>
            </a:r>
            <a:r>
              <a:rPr lang="en-GB" dirty="0" err="1"/>
              <a:t>dolor</a:t>
            </a:r>
            <a:endParaRPr lang="en-GB" dirty="0"/>
          </a:p>
        </p:txBody>
      </p:sp>
      <p:cxnSp>
        <p:nvCxnSpPr>
          <p:cNvPr id="35" name="Straight Connector 34">
            <a:extLst>
              <a:ext uri="{FF2B5EF4-FFF2-40B4-BE49-F238E27FC236}">
                <a16:creationId xmlns:a16="http://schemas.microsoft.com/office/drawing/2014/main" id="{B34A0838-31CD-6E67-09D5-A8D33F03A066}"/>
              </a:ext>
            </a:extLst>
          </p:cNvPr>
          <p:cNvCxnSpPr/>
          <p:nvPr userDrawn="1"/>
        </p:nvCxnSpPr>
        <p:spPr>
          <a:xfrm>
            <a:off x="480877" y="3586762"/>
            <a:ext cx="934908"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E5E61D4-BFCF-22A7-D905-628274B29D23}"/>
              </a:ext>
            </a:extLst>
          </p:cNvPr>
          <p:cNvGrpSpPr/>
          <p:nvPr userDrawn="1"/>
        </p:nvGrpSpPr>
        <p:grpSpPr>
          <a:xfrm>
            <a:off x="485506" y="4868507"/>
            <a:ext cx="5143134" cy="166658"/>
            <a:chOff x="449244" y="4779644"/>
            <a:chExt cx="6065372" cy="196542"/>
          </a:xfrm>
        </p:grpSpPr>
        <p:pic>
          <p:nvPicPr>
            <p:cNvPr id="10" name="Picture 9">
              <a:extLst>
                <a:ext uri="{FF2B5EF4-FFF2-40B4-BE49-F238E27FC236}">
                  <a16:creationId xmlns:a16="http://schemas.microsoft.com/office/drawing/2014/main" id="{3F8E04A0-68C8-30D5-1EB4-18964442A6D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477191" y="4784183"/>
              <a:ext cx="615707" cy="192003"/>
            </a:xfrm>
            <a:prstGeom prst="rect">
              <a:avLst/>
            </a:prstGeom>
          </p:spPr>
        </p:pic>
        <p:pic>
          <p:nvPicPr>
            <p:cNvPr id="11" name="Picture 10">
              <a:extLst>
                <a:ext uri="{FF2B5EF4-FFF2-40B4-BE49-F238E27FC236}">
                  <a16:creationId xmlns:a16="http://schemas.microsoft.com/office/drawing/2014/main" id="{8543BB17-AE18-E46A-07F3-8D3890C1CD9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953586" y="4805977"/>
              <a:ext cx="612523" cy="170209"/>
            </a:xfrm>
            <a:prstGeom prst="rect">
              <a:avLst/>
            </a:prstGeom>
          </p:spPr>
        </p:pic>
        <p:pic>
          <p:nvPicPr>
            <p:cNvPr id="12" name="Picture 11">
              <a:extLst>
                <a:ext uri="{FF2B5EF4-FFF2-40B4-BE49-F238E27FC236}">
                  <a16:creationId xmlns:a16="http://schemas.microsoft.com/office/drawing/2014/main" id="{A32F9E35-D42E-EFFC-F569-18EE2A49DD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49244" y="4794739"/>
              <a:ext cx="794657" cy="181447"/>
            </a:xfrm>
            <a:prstGeom prst="rect">
              <a:avLst/>
            </a:prstGeom>
          </p:spPr>
        </p:pic>
        <p:pic>
          <p:nvPicPr>
            <p:cNvPr id="13" name="Picture 12">
              <a:extLst>
                <a:ext uri="{FF2B5EF4-FFF2-40B4-BE49-F238E27FC236}">
                  <a16:creationId xmlns:a16="http://schemas.microsoft.com/office/drawing/2014/main" id="{2B80A2C6-41A4-ABED-EA55-8AE471D5D044}"/>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2329380" y="4797343"/>
              <a:ext cx="729973" cy="178843"/>
            </a:xfrm>
            <a:prstGeom prst="rect">
              <a:avLst/>
            </a:prstGeom>
          </p:spPr>
        </p:pic>
        <p:pic>
          <p:nvPicPr>
            <p:cNvPr id="14" name="Picture 13">
              <a:extLst>
                <a:ext uri="{FF2B5EF4-FFF2-40B4-BE49-F238E27FC236}">
                  <a16:creationId xmlns:a16="http://schemas.microsoft.com/office/drawing/2014/main" id="{BC3BCDA5-96DD-C28C-27F8-0C855B06F7F1}"/>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3309795" y="4779645"/>
              <a:ext cx="653464" cy="196541"/>
            </a:xfrm>
            <a:prstGeom prst="rect">
              <a:avLst/>
            </a:prstGeom>
          </p:spPr>
        </p:pic>
        <p:pic>
          <p:nvPicPr>
            <p:cNvPr id="15" name="Picture 14">
              <a:extLst>
                <a:ext uri="{FF2B5EF4-FFF2-40B4-BE49-F238E27FC236}">
                  <a16:creationId xmlns:a16="http://schemas.microsoft.com/office/drawing/2014/main" id="{33D7C7B9-F86B-A79F-0F28-942DBB897315}"/>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195969" y="4779644"/>
              <a:ext cx="483027" cy="196542"/>
            </a:xfrm>
            <a:prstGeom prst="rect">
              <a:avLst/>
            </a:prstGeom>
          </p:spPr>
        </p:pic>
        <p:pic>
          <p:nvPicPr>
            <p:cNvPr id="16" name="Picture 15">
              <a:extLst>
                <a:ext uri="{FF2B5EF4-FFF2-40B4-BE49-F238E27FC236}">
                  <a16:creationId xmlns:a16="http://schemas.microsoft.com/office/drawing/2014/main" id="{655FB5D2-39AB-F63F-8A9E-7D2848F7BCB5}"/>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823577" y="4784566"/>
              <a:ext cx="691039" cy="191620"/>
            </a:xfrm>
            <a:prstGeom prst="rect">
              <a:avLst/>
            </a:prstGeom>
          </p:spPr>
        </p:pic>
      </p:grpSp>
      <p:sp>
        <p:nvSpPr>
          <p:cNvPr id="18" name="Footer Placeholder 11">
            <a:extLst>
              <a:ext uri="{FF2B5EF4-FFF2-40B4-BE49-F238E27FC236}">
                <a16:creationId xmlns:a16="http://schemas.microsoft.com/office/drawing/2014/main" id="{C84C67AD-EEC8-CADB-86CB-C68E11068A11}"/>
              </a:ext>
            </a:extLst>
          </p:cNvPr>
          <p:cNvSpPr>
            <a:spLocks noGrp="1"/>
          </p:cNvSpPr>
          <p:nvPr>
            <p:ph type="ftr" sz="quarter" idx="12"/>
          </p:nvPr>
        </p:nvSpPr>
        <p:spPr>
          <a:xfrm>
            <a:off x="6572987" y="4961446"/>
            <a:ext cx="1795875" cy="89768"/>
          </a:xfrm>
        </p:spPr>
        <p:txBody>
          <a:bodyPr/>
          <a:lstStyle>
            <a:lvl1pPr>
              <a:defRPr>
                <a:solidFill>
                  <a:schemeClr val="bg1"/>
                </a:solidFill>
              </a:defRPr>
            </a:lvl1pPr>
          </a:lstStyle>
          <a:p>
            <a:pPr marL="5776">
              <a:lnSpc>
                <a:spcPts val="707"/>
              </a:lnSpc>
            </a:pPr>
            <a:r>
              <a:rPr lang="en-US" dirty="0"/>
              <a:t>Copyright © 2023 Gen Digital Inc. All rights reserved.</a:t>
            </a:r>
            <a:endParaRPr lang="en-GB" spc="2" dirty="0"/>
          </a:p>
        </p:txBody>
      </p:sp>
      <p:sp>
        <p:nvSpPr>
          <p:cNvPr id="3" name="Text Placeholder 2">
            <a:extLst>
              <a:ext uri="{FF2B5EF4-FFF2-40B4-BE49-F238E27FC236}">
                <a16:creationId xmlns:a16="http://schemas.microsoft.com/office/drawing/2014/main" id="{E476A434-B115-C7ED-81EE-0620F532E86F}"/>
              </a:ext>
            </a:extLst>
          </p:cNvPr>
          <p:cNvSpPr>
            <a:spLocks noGrp="1"/>
          </p:cNvSpPr>
          <p:nvPr>
            <p:ph type="body" idx="13" hasCustomPrompt="1"/>
          </p:nvPr>
        </p:nvSpPr>
        <p:spPr>
          <a:xfrm>
            <a:off x="457200" y="3733118"/>
            <a:ext cx="2295525" cy="523220"/>
          </a:xfrm>
        </p:spPr>
        <p:txBody>
          <a:bodyPr anchor="t" anchorCtr="0"/>
          <a:lstStyle>
            <a:lvl1pPr marL="5487" indent="0" algn="l" defTabSz="415875" rtl="0" eaLnBrk="1" latinLnBrk="0" hangingPunct="1">
              <a:lnSpc>
                <a:spcPct val="110000"/>
              </a:lnSpc>
              <a:spcBef>
                <a:spcPts val="0"/>
              </a:spcBef>
              <a:spcAft>
                <a:spcPts val="0"/>
              </a:spcAft>
              <a:buNone/>
              <a:tabLst>
                <a:tab pos="196097" algn="l"/>
                <a:tab pos="196386" algn="l"/>
              </a:tabLst>
              <a:defRPr lang="en-GB" sz="1400" b="0" kern="1200" spc="-7" dirty="0">
                <a:solidFill>
                  <a:srgbClr val="FFFFFF"/>
                </a:solidFill>
                <a:latin typeface="+mj-lt"/>
                <a:ea typeface="+mn-ea"/>
                <a:cs typeface="Arial"/>
              </a:defRPr>
            </a:lvl1pPr>
            <a:lvl2pPr marL="207938" indent="0">
              <a:buNone/>
              <a:defRPr sz="910" b="1"/>
            </a:lvl2pPr>
            <a:lvl3pPr marL="415875" indent="0">
              <a:buNone/>
              <a:defRPr sz="819" b="1"/>
            </a:lvl3pPr>
            <a:lvl4pPr marL="623813" indent="0">
              <a:buNone/>
              <a:defRPr sz="728" b="1"/>
            </a:lvl4pPr>
            <a:lvl5pPr marL="831750" indent="0">
              <a:buNone/>
              <a:defRPr sz="728" b="1"/>
            </a:lvl5pPr>
            <a:lvl6pPr marL="1039688" indent="0">
              <a:buNone/>
              <a:defRPr sz="728" b="1"/>
            </a:lvl6pPr>
            <a:lvl7pPr marL="1247625" indent="0">
              <a:buNone/>
              <a:defRPr sz="728" b="1"/>
            </a:lvl7pPr>
            <a:lvl8pPr marL="1455563" indent="0">
              <a:buNone/>
              <a:defRPr sz="728" b="1"/>
            </a:lvl8pPr>
            <a:lvl9pPr marL="1663500" indent="0">
              <a:buNone/>
              <a:defRPr sz="728" b="1"/>
            </a:lvl9pPr>
          </a:lstStyle>
          <a:p>
            <a:pPr marL="5487" lvl="0" indent="0" algn="l" defTabSz="415875" rtl="0" eaLnBrk="1" latinLnBrk="0" hangingPunct="1">
              <a:lnSpc>
                <a:spcPct val="100000"/>
              </a:lnSpc>
              <a:spcBef>
                <a:spcPts val="0"/>
              </a:spcBef>
              <a:spcAft>
                <a:spcPts val="0"/>
              </a:spcAft>
              <a:buNone/>
              <a:tabLst>
                <a:tab pos="196097" algn="l"/>
                <a:tab pos="196386" algn="l"/>
              </a:tabLst>
            </a:pPr>
            <a:r>
              <a:rPr lang="en-GB" dirty="0"/>
              <a:t>DATE 2023</a:t>
            </a:r>
          </a:p>
          <a:p>
            <a:pPr marL="5487" lvl="0" indent="0" algn="l" defTabSz="415875" rtl="0" eaLnBrk="1" latinLnBrk="0" hangingPunct="1">
              <a:lnSpc>
                <a:spcPct val="100000"/>
              </a:lnSpc>
              <a:spcBef>
                <a:spcPts val="0"/>
              </a:spcBef>
              <a:spcAft>
                <a:spcPts val="0"/>
              </a:spcAft>
              <a:buNone/>
              <a:tabLst>
                <a:tab pos="196097" algn="l"/>
                <a:tab pos="196386" algn="l"/>
              </a:tabLst>
            </a:pPr>
            <a:r>
              <a:rPr lang="en-GB" dirty="0"/>
              <a:t>Presenter Name</a:t>
            </a:r>
          </a:p>
        </p:txBody>
      </p:sp>
    </p:spTree>
    <p:extLst>
      <p:ext uri="{BB962C8B-B14F-4D97-AF65-F5344CB8AC3E}">
        <p14:creationId xmlns:p14="http://schemas.microsoft.com/office/powerpoint/2010/main" val="3053401444"/>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123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Title Slide - Style 1">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06FD30A-34DE-82CA-79B6-57B3593DC2F1}"/>
              </a:ext>
            </a:extLst>
          </p:cNvPr>
          <p:cNvSpPr/>
          <p:nvPr userDrawn="1"/>
        </p:nvSpPr>
        <p:spPr>
          <a:xfrm rot="10800000">
            <a:off x="8018751" y="0"/>
            <a:ext cx="1125249" cy="1476479"/>
          </a:xfrm>
          <a:custGeom>
            <a:avLst/>
            <a:gdLst>
              <a:gd name="connsiteX0" fmla="*/ 892717 w 1125249"/>
              <a:gd name="connsiteY0" fmla="*/ 1476479 h 1476479"/>
              <a:gd name="connsiteX1" fmla="*/ 0 w 1125249"/>
              <a:gd name="connsiteY1" fmla="*/ 1476479 h 1476479"/>
              <a:gd name="connsiteX2" fmla="*/ 0 w 1125249"/>
              <a:gd name="connsiteY2" fmla="*/ 34316 h 1476479"/>
              <a:gd name="connsiteX3" fmla="*/ 63646 w 1125249"/>
              <a:gd name="connsiteY3" fmla="*/ 17950 h 1476479"/>
              <a:gd name="connsiteX4" fmla="*/ 241710 w 1125249"/>
              <a:gd name="connsiteY4" fmla="*/ 0 h 1476479"/>
              <a:gd name="connsiteX5" fmla="*/ 1125249 w 1125249"/>
              <a:gd name="connsiteY5" fmla="*/ 0 h 1476479"/>
              <a:gd name="connsiteX6" fmla="*/ 1125249 w 1125249"/>
              <a:gd name="connsiteY6" fmla="*/ 883539 h 1476479"/>
              <a:gd name="connsiteX7" fmla="*/ 974355 w 1125249"/>
              <a:gd name="connsiteY7" fmla="*/ 1377534 h 1476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249" h="1476479">
                <a:moveTo>
                  <a:pt x="892717" y="1476479"/>
                </a:moveTo>
                <a:lnTo>
                  <a:pt x="0" y="1476479"/>
                </a:lnTo>
                <a:lnTo>
                  <a:pt x="0" y="34316"/>
                </a:lnTo>
                <a:lnTo>
                  <a:pt x="63646" y="17950"/>
                </a:lnTo>
                <a:cubicBezTo>
                  <a:pt x="121162" y="6181"/>
                  <a:pt x="180714" y="0"/>
                  <a:pt x="241710" y="0"/>
                </a:cubicBezTo>
                <a:lnTo>
                  <a:pt x="1125249" y="0"/>
                </a:lnTo>
                <a:lnTo>
                  <a:pt x="1125249" y="883539"/>
                </a:lnTo>
                <a:cubicBezTo>
                  <a:pt x="1125249" y="1066526"/>
                  <a:pt x="1069622" y="1236520"/>
                  <a:pt x="974355" y="1377534"/>
                </a:cubicBezTo>
                <a:close/>
              </a:path>
            </a:pathLst>
          </a:custGeom>
          <a:gradFill>
            <a:gsLst>
              <a:gs pos="0">
                <a:schemeClr val="accent1"/>
              </a:gs>
              <a:gs pos="100000">
                <a:schemeClr val="accent3"/>
              </a:gs>
              <a:gs pos="56000">
                <a:srgbClr val="2922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sp>
        <p:nvSpPr>
          <p:cNvPr id="5" name="Freeform 4">
            <a:extLst>
              <a:ext uri="{FF2B5EF4-FFF2-40B4-BE49-F238E27FC236}">
                <a16:creationId xmlns:a16="http://schemas.microsoft.com/office/drawing/2014/main" id="{4142454D-BC46-6EE6-5DB9-1F8C894FEB7E}"/>
              </a:ext>
            </a:extLst>
          </p:cNvPr>
          <p:cNvSpPr/>
          <p:nvPr userDrawn="1"/>
        </p:nvSpPr>
        <p:spPr>
          <a:xfrm>
            <a:off x="3376979" y="1476480"/>
            <a:ext cx="4641772" cy="3667021"/>
          </a:xfrm>
          <a:custGeom>
            <a:avLst/>
            <a:gdLst>
              <a:gd name="connsiteX0" fmla="*/ 2320886 w 4641772"/>
              <a:gd name="connsiteY0" fmla="*/ 0 h 3667021"/>
              <a:gd name="connsiteX1" fmla="*/ 4641772 w 4641772"/>
              <a:gd name="connsiteY1" fmla="*/ 0 h 3667021"/>
              <a:gd name="connsiteX2" fmla="*/ 4641772 w 4641772"/>
              <a:gd name="connsiteY2" fmla="*/ 2320886 h 3667021"/>
              <a:gd name="connsiteX3" fmla="*/ 4245401 w 4641772"/>
              <a:gd name="connsiteY3" fmla="*/ 3618516 h 3667021"/>
              <a:gd name="connsiteX4" fmla="*/ 4209130 w 4641772"/>
              <a:gd name="connsiteY4" fmla="*/ 3667021 h 3667021"/>
              <a:gd name="connsiteX5" fmla="*/ 432643 w 4641772"/>
              <a:gd name="connsiteY5" fmla="*/ 3667021 h 3667021"/>
              <a:gd name="connsiteX6" fmla="*/ 396371 w 4641772"/>
              <a:gd name="connsiteY6" fmla="*/ 3618516 h 3667021"/>
              <a:gd name="connsiteX7" fmla="*/ 0 w 4641772"/>
              <a:gd name="connsiteY7" fmla="*/ 2320886 h 3667021"/>
              <a:gd name="connsiteX8" fmla="*/ 2320886 w 4641772"/>
              <a:gd name="connsiteY8" fmla="*/ 0 h 366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1772" h="3667021">
                <a:moveTo>
                  <a:pt x="2320886" y="0"/>
                </a:moveTo>
                <a:lnTo>
                  <a:pt x="4641772" y="0"/>
                </a:lnTo>
                <a:lnTo>
                  <a:pt x="4641772" y="2320886"/>
                </a:lnTo>
                <a:cubicBezTo>
                  <a:pt x="4641772" y="2801558"/>
                  <a:pt x="4495649" y="3248100"/>
                  <a:pt x="4245401" y="3618516"/>
                </a:cubicBezTo>
                <a:lnTo>
                  <a:pt x="4209130" y="3667021"/>
                </a:lnTo>
                <a:lnTo>
                  <a:pt x="432643" y="3667021"/>
                </a:lnTo>
                <a:lnTo>
                  <a:pt x="396371" y="3618516"/>
                </a:lnTo>
                <a:cubicBezTo>
                  <a:pt x="146123" y="3248100"/>
                  <a:pt x="0" y="2801558"/>
                  <a:pt x="0" y="2320886"/>
                </a:cubicBezTo>
                <a:cubicBezTo>
                  <a:pt x="0" y="1039096"/>
                  <a:pt x="1039096" y="0"/>
                  <a:pt x="2320886" y="0"/>
                </a:cubicBezTo>
                <a:close/>
              </a:path>
            </a:pathLst>
          </a:custGeom>
          <a:gradFill>
            <a:gsLst>
              <a:gs pos="0">
                <a:schemeClr val="accent1"/>
              </a:gs>
              <a:gs pos="100000">
                <a:schemeClr val="accent2"/>
              </a:gs>
              <a:gs pos="63000">
                <a:srgbClr val="2922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pic>
        <p:nvPicPr>
          <p:cNvPr id="40" name="Graphic 39">
            <a:extLst>
              <a:ext uri="{FF2B5EF4-FFF2-40B4-BE49-F238E27FC236}">
                <a16:creationId xmlns:a16="http://schemas.microsoft.com/office/drawing/2014/main" id="{AB691625-F0FC-B62E-B2D7-5E5DBCB82AD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6252" y="476218"/>
            <a:ext cx="1190877" cy="466824"/>
          </a:xfrm>
          <a:prstGeom prst="rect">
            <a:avLst/>
          </a:prstGeom>
        </p:spPr>
      </p:pic>
      <p:sp>
        <p:nvSpPr>
          <p:cNvPr id="2" name="TextBox 1">
            <a:extLst>
              <a:ext uri="{FF2B5EF4-FFF2-40B4-BE49-F238E27FC236}">
                <a16:creationId xmlns:a16="http://schemas.microsoft.com/office/drawing/2014/main" id="{05F7CD49-A94F-28BE-7326-0082D0359918}"/>
              </a:ext>
            </a:extLst>
          </p:cNvPr>
          <p:cNvSpPr txBox="1"/>
          <p:nvPr userDrawn="1"/>
        </p:nvSpPr>
        <p:spPr>
          <a:xfrm>
            <a:off x="-114300" y="1747157"/>
            <a:ext cx="0" cy="0"/>
          </a:xfrm>
          <a:prstGeom prst="rect">
            <a:avLst/>
          </a:prstGeom>
          <a:noFill/>
        </p:spPr>
        <p:txBody>
          <a:bodyPr wrap="none" lIns="0" rtlCol="0">
            <a:noAutofit/>
          </a:bodyPr>
          <a:lstStyle/>
          <a:p>
            <a:pPr algn="l"/>
            <a:endParaRPr lang="en-GB" sz="1050" dirty="0">
              <a:latin typeface="Arial" panose="020B0604020202020204" pitchFamily="34" charset="0"/>
              <a:cs typeface="Arial" panose="020B0604020202020204" pitchFamily="34" charset="0"/>
            </a:endParaRPr>
          </a:p>
        </p:txBody>
      </p:sp>
      <p:sp>
        <p:nvSpPr>
          <p:cNvPr id="6" name="Text Placeholder 2">
            <a:extLst>
              <a:ext uri="{FF2B5EF4-FFF2-40B4-BE49-F238E27FC236}">
                <a16:creationId xmlns:a16="http://schemas.microsoft.com/office/drawing/2014/main" id="{80885D98-8EF7-4D75-5977-CA0A398D3046}"/>
              </a:ext>
            </a:extLst>
          </p:cNvPr>
          <p:cNvSpPr>
            <a:spLocks noGrp="1"/>
          </p:cNvSpPr>
          <p:nvPr>
            <p:ph type="body" idx="1" hasCustomPrompt="1"/>
          </p:nvPr>
        </p:nvSpPr>
        <p:spPr>
          <a:xfrm>
            <a:off x="449244" y="3052384"/>
            <a:ext cx="4710855" cy="235131"/>
          </a:xfrm>
        </p:spPr>
        <p:txBody>
          <a:bodyPr anchor="t" anchorCtr="0"/>
          <a:lstStyle>
            <a:lvl1pPr marL="5487" indent="0" algn="l" defTabSz="415855" rtl="0" eaLnBrk="1" latinLnBrk="0" hangingPunct="1">
              <a:lnSpc>
                <a:spcPct val="100000"/>
              </a:lnSpc>
              <a:spcBef>
                <a:spcPts val="0"/>
              </a:spcBef>
              <a:spcAft>
                <a:spcPts val="600"/>
              </a:spcAft>
              <a:buNone/>
              <a:tabLst>
                <a:tab pos="196087" algn="l"/>
                <a:tab pos="196376" algn="l"/>
              </a:tabLst>
              <a:defRPr lang="en-GB" sz="1800" b="0" kern="1200" spc="-7" dirty="0">
                <a:solidFill>
                  <a:srgbClr val="FFFFFF"/>
                </a:solidFill>
                <a:latin typeface="Calibri" panose="020F0502020204030204" pitchFamily="34" charset="0"/>
                <a:ea typeface="+mn-ea"/>
                <a:cs typeface="Calibri" panose="020F0502020204030204" pitchFamily="34" charset="0"/>
              </a:defRPr>
            </a:lvl1pPr>
            <a:lvl2pPr marL="207928" indent="0">
              <a:buNone/>
              <a:defRPr sz="910" b="1"/>
            </a:lvl2pPr>
            <a:lvl3pPr marL="415855" indent="0">
              <a:buNone/>
              <a:defRPr sz="819" b="1"/>
            </a:lvl3pPr>
            <a:lvl4pPr marL="623783" indent="0">
              <a:buNone/>
              <a:defRPr sz="728" b="1"/>
            </a:lvl4pPr>
            <a:lvl5pPr marL="831708" indent="0">
              <a:buNone/>
              <a:defRPr sz="728" b="1"/>
            </a:lvl5pPr>
            <a:lvl6pPr marL="1039636" indent="0">
              <a:buNone/>
              <a:defRPr sz="728" b="1"/>
            </a:lvl6pPr>
            <a:lvl7pPr marL="1247563" indent="0">
              <a:buNone/>
              <a:defRPr sz="728" b="1"/>
            </a:lvl7pPr>
            <a:lvl8pPr marL="1455491" indent="0">
              <a:buNone/>
              <a:defRPr sz="728" b="1"/>
            </a:lvl8pPr>
            <a:lvl9pPr marL="1663418" indent="0">
              <a:buNone/>
              <a:defRPr sz="728" b="1"/>
            </a:lvl9pPr>
          </a:lstStyle>
          <a:p>
            <a:pPr marL="5487" lvl="0" indent="0" algn="l" defTabSz="415855" rtl="0" eaLnBrk="1" latinLnBrk="0" hangingPunct="1">
              <a:lnSpc>
                <a:spcPct val="100000"/>
              </a:lnSpc>
              <a:spcBef>
                <a:spcPts val="0"/>
              </a:spcBef>
              <a:spcAft>
                <a:spcPts val="0"/>
              </a:spcAft>
              <a:buNone/>
              <a:tabLst>
                <a:tab pos="196087" algn="l"/>
                <a:tab pos="196376" algn="l"/>
              </a:tabLst>
            </a:pPr>
            <a:r>
              <a:rPr lang="en-GB" dirty="0"/>
              <a:t>Subtitle goes here if required</a:t>
            </a:r>
          </a:p>
          <a:p>
            <a:pPr lvl="0"/>
            <a:endParaRPr lang="en-GB" dirty="0"/>
          </a:p>
        </p:txBody>
      </p:sp>
      <p:sp>
        <p:nvSpPr>
          <p:cNvPr id="7" name="Title 34">
            <a:extLst>
              <a:ext uri="{FF2B5EF4-FFF2-40B4-BE49-F238E27FC236}">
                <a16:creationId xmlns:a16="http://schemas.microsoft.com/office/drawing/2014/main" id="{7BE462FB-2044-F13C-CF4E-872AD2ED1A45}"/>
              </a:ext>
            </a:extLst>
          </p:cNvPr>
          <p:cNvSpPr>
            <a:spLocks noGrp="1"/>
          </p:cNvSpPr>
          <p:nvPr>
            <p:ph type="title" hasCustomPrompt="1"/>
          </p:nvPr>
        </p:nvSpPr>
        <p:spPr>
          <a:xfrm>
            <a:off x="449244" y="1958975"/>
            <a:ext cx="5743844" cy="1083815"/>
          </a:xfrm>
          <a:prstGeom prst="rect">
            <a:avLst/>
          </a:prstGeom>
        </p:spPr>
        <p:txBody>
          <a:bodyPr/>
          <a:lstStyle>
            <a:lvl1pPr marL="5776" marR="2310" algn="l" defTabSz="415855" rtl="0" eaLnBrk="1" latinLnBrk="0" hangingPunct="1">
              <a:lnSpc>
                <a:spcPct val="80000"/>
              </a:lnSpc>
              <a:spcBef>
                <a:spcPts val="0"/>
              </a:spcBef>
              <a:spcAft>
                <a:spcPts val="600"/>
              </a:spcAft>
              <a:defRPr lang="en-US" sz="2800" b="1" i="0" kern="0" spc="-11" dirty="0">
                <a:solidFill>
                  <a:srgbClr val="FFFFFF"/>
                </a:solidFill>
                <a:latin typeface="Calibri" panose="020F0502020204030204" pitchFamily="34" charset="0"/>
                <a:ea typeface="+mj-ea"/>
                <a:cs typeface="Calibri" panose="020F0502020204030204" pitchFamily="34" charset="0"/>
              </a:defRPr>
            </a:lvl1pPr>
          </a:lstStyle>
          <a:p>
            <a:r>
              <a:rPr lang="en-GB" dirty="0"/>
              <a:t>The presentation title goes here with up to three lines  lorem ipsum </a:t>
            </a:r>
            <a:r>
              <a:rPr lang="en-GB" dirty="0" err="1"/>
              <a:t>dolor</a:t>
            </a:r>
            <a:endParaRPr lang="en-GB" dirty="0"/>
          </a:p>
        </p:txBody>
      </p:sp>
      <p:cxnSp>
        <p:nvCxnSpPr>
          <p:cNvPr id="8" name="Straight Connector 7">
            <a:extLst>
              <a:ext uri="{FF2B5EF4-FFF2-40B4-BE49-F238E27FC236}">
                <a16:creationId xmlns:a16="http://schemas.microsoft.com/office/drawing/2014/main" id="{5C62A746-4F5A-EF1C-583F-DF6ABEFFA932}"/>
              </a:ext>
            </a:extLst>
          </p:cNvPr>
          <p:cNvCxnSpPr/>
          <p:nvPr userDrawn="1"/>
        </p:nvCxnSpPr>
        <p:spPr>
          <a:xfrm>
            <a:off x="480877" y="3586762"/>
            <a:ext cx="934908"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Footer Placeholder 11">
            <a:extLst>
              <a:ext uri="{FF2B5EF4-FFF2-40B4-BE49-F238E27FC236}">
                <a16:creationId xmlns:a16="http://schemas.microsoft.com/office/drawing/2014/main" id="{E5B75E29-03E0-7DCF-5B06-1215CC9ACB71}"/>
              </a:ext>
            </a:extLst>
          </p:cNvPr>
          <p:cNvSpPr>
            <a:spLocks noGrp="1"/>
          </p:cNvSpPr>
          <p:nvPr>
            <p:ph type="ftr" sz="quarter" idx="12"/>
          </p:nvPr>
        </p:nvSpPr>
        <p:spPr>
          <a:xfrm>
            <a:off x="6572987" y="4961446"/>
            <a:ext cx="1795875" cy="89768"/>
          </a:xfrm>
        </p:spPr>
        <p:txBody>
          <a:bodyPr/>
          <a:lstStyle>
            <a:lvl1pPr>
              <a:defRPr>
                <a:solidFill>
                  <a:schemeClr val="bg1"/>
                </a:solidFill>
              </a:defRPr>
            </a:lvl1pPr>
          </a:lstStyle>
          <a:p>
            <a:pPr marL="5776">
              <a:lnSpc>
                <a:spcPts val="707"/>
              </a:lnSpc>
            </a:pPr>
            <a:r>
              <a:rPr lang="en-US" dirty="0"/>
              <a:t>Copyright © 2023 Gen Digital Inc. All rights reserved.</a:t>
            </a:r>
            <a:endParaRPr lang="en-GB" spc="2" dirty="0"/>
          </a:p>
        </p:txBody>
      </p:sp>
      <p:sp>
        <p:nvSpPr>
          <p:cNvPr id="9" name="Text Placeholder 2">
            <a:extLst>
              <a:ext uri="{FF2B5EF4-FFF2-40B4-BE49-F238E27FC236}">
                <a16:creationId xmlns:a16="http://schemas.microsoft.com/office/drawing/2014/main" id="{001E83F1-165E-39EE-A484-264E18512C9D}"/>
              </a:ext>
            </a:extLst>
          </p:cNvPr>
          <p:cNvSpPr>
            <a:spLocks noGrp="1"/>
          </p:cNvSpPr>
          <p:nvPr>
            <p:ph type="body" idx="13" hasCustomPrompt="1"/>
          </p:nvPr>
        </p:nvSpPr>
        <p:spPr>
          <a:xfrm>
            <a:off x="457200" y="3733118"/>
            <a:ext cx="2295525" cy="523220"/>
          </a:xfrm>
        </p:spPr>
        <p:txBody>
          <a:bodyPr anchor="t" anchorCtr="0"/>
          <a:lstStyle>
            <a:lvl1pPr marL="5487" indent="0" algn="l" defTabSz="415875" rtl="0" eaLnBrk="1" latinLnBrk="0" hangingPunct="1">
              <a:lnSpc>
                <a:spcPct val="110000"/>
              </a:lnSpc>
              <a:spcBef>
                <a:spcPts val="0"/>
              </a:spcBef>
              <a:spcAft>
                <a:spcPts val="0"/>
              </a:spcAft>
              <a:buNone/>
              <a:tabLst>
                <a:tab pos="196097" algn="l"/>
                <a:tab pos="196386" algn="l"/>
              </a:tabLst>
              <a:defRPr lang="en-GB" sz="1400" b="0" kern="1200" spc="-7" dirty="0">
                <a:solidFill>
                  <a:srgbClr val="FFFFFF"/>
                </a:solidFill>
                <a:latin typeface="+mj-lt"/>
                <a:ea typeface="+mn-ea"/>
                <a:cs typeface="Arial"/>
              </a:defRPr>
            </a:lvl1pPr>
            <a:lvl2pPr marL="207938" indent="0">
              <a:buNone/>
              <a:defRPr sz="910" b="1"/>
            </a:lvl2pPr>
            <a:lvl3pPr marL="415875" indent="0">
              <a:buNone/>
              <a:defRPr sz="819" b="1"/>
            </a:lvl3pPr>
            <a:lvl4pPr marL="623813" indent="0">
              <a:buNone/>
              <a:defRPr sz="728" b="1"/>
            </a:lvl4pPr>
            <a:lvl5pPr marL="831750" indent="0">
              <a:buNone/>
              <a:defRPr sz="728" b="1"/>
            </a:lvl5pPr>
            <a:lvl6pPr marL="1039688" indent="0">
              <a:buNone/>
              <a:defRPr sz="728" b="1"/>
            </a:lvl6pPr>
            <a:lvl7pPr marL="1247625" indent="0">
              <a:buNone/>
              <a:defRPr sz="728" b="1"/>
            </a:lvl7pPr>
            <a:lvl8pPr marL="1455563" indent="0">
              <a:buNone/>
              <a:defRPr sz="728" b="1"/>
            </a:lvl8pPr>
            <a:lvl9pPr marL="1663500" indent="0">
              <a:buNone/>
              <a:defRPr sz="728" b="1"/>
            </a:lvl9pPr>
          </a:lstStyle>
          <a:p>
            <a:pPr marL="5487" lvl="0" indent="0" algn="l" defTabSz="415875" rtl="0" eaLnBrk="1" latinLnBrk="0" hangingPunct="1">
              <a:lnSpc>
                <a:spcPct val="100000"/>
              </a:lnSpc>
              <a:spcBef>
                <a:spcPts val="0"/>
              </a:spcBef>
              <a:spcAft>
                <a:spcPts val="0"/>
              </a:spcAft>
              <a:buNone/>
              <a:tabLst>
                <a:tab pos="196097" algn="l"/>
                <a:tab pos="196386" algn="l"/>
              </a:tabLst>
            </a:pPr>
            <a:r>
              <a:rPr lang="en-GB" dirty="0"/>
              <a:t>DATE 2023</a:t>
            </a:r>
          </a:p>
          <a:p>
            <a:pPr marL="5487" lvl="0" indent="0" algn="l" defTabSz="415875" rtl="0" eaLnBrk="1" latinLnBrk="0" hangingPunct="1">
              <a:lnSpc>
                <a:spcPct val="100000"/>
              </a:lnSpc>
              <a:spcBef>
                <a:spcPts val="0"/>
              </a:spcBef>
              <a:spcAft>
                <a:spcPts val="0"/>
              </a:spcAft>
              <a:buNone/>
              <a:tabLst>
                <a:tab pos="196097" algn="l"/>
                <a:tab pos="196386" algn="l"/>
              </a:tabLst>
            </a:pPr>
            <a:r>
              <a:rPr lang="en-GB" dirty="0"/>
              <a:t>Presenter Name</a:t>
            </a:r>
          </a:p>
        </p:txBody>
      </p:sp>
    </p:spTree>
    <p:extLst>
      <p:ext uri="{BB962C8B-B14F-4D97-AF65-F5344CB8AC3E}">
        <p14:creationId xmlns:p14="http://schemas.microsoft.com/office/powerpoint/2010/main" val="2431520022"/>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123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6_Title Slide - Style 1">
    <p:bg>
      <p:bgPr>
        <a:solidFill>
          <a:schemeClr val="accent1"/>
        </a:solidFill>
        <a:effectLst/>
      </p:bgPr>
    </p:bg>
    <p:spTree>
      <p:nvGrpSpPr>
        <p:cNvPr id="1" name=""/>
        <p:cNvGrpSpPr/>
        <p:nvPr/>
      </p:nvGrpSpPr>
      <p:grpSpPr>
        <a:xfrm>
          <a:off x="0" y="0"/>
          <a:ext cx="0" cy="0"/>
          <a:chOff x="0" y="0"/>
          <a:chExt cx="0" cy="0"/>
        </a:xfrm>
      </p:grpSpPr>
      <p:pic>
        <p:nvPicPr>
          <p:cNvPr id="40" name="Graphic 39">
            <a:extLst>
              <a:ext uri="{FF2B5EF4-FFF2-40B4-BE49-F238E27FC236}">
                <a16:creationId xmlns:a16="http://schemas.microsoft.com/office/drawing/2014/main" id="{AB691625-F0FC-B62E-B2D7-5E5DBCB82AD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6252" y="476218"/>
            <a:ext cx="1190877" cy="466824"/>
          </a:xfrm>
          <a:prstGeom prst="rect">
            <a:avLst/>
          </a:prstGeom>
        </p:spPr>
      </p:pic>
      <p:sp>
        <p:nvSpPr>
          <p:cNvPr id="2" name="TextBox 1">
            <a:extLst>
              <a:ext uri="{FF2B5EF4-FFF2-40B4-BE49-F238E27FC236}">
                <a16:creationId xmlns:a16="http://schemas.microsoft.com/office/drawing/2014/main" id="{05F7CD49-A94F-28BE-7326-0082D0359918}"/>
              </a:ext>
            </a:extLst>
          </p:cNvPr>
          <p:cNvSpPr txBox="1"/>
          <p:nvPr userDrawn="1"/>
        </p:nvSpPr>
        <p:spPr>
          <a:xfrm>
            <a:off x="-114300" y="1747157"/>
            <a:ext cx="0" cy="0"/>
          </a:xfrm>
          <a:prstGeom prst="rect">
            <a:avLst/>
          </a:prstGeom>
          <a:noFill/>
        </p:spPr>
        <p:txBody>
          <a:bodyPr wrap="none" lIns="0" rtlCol="0">
            <a:noAutofit/>
          </a:bodyPr>
          <a:lstStyle/>
          <a:p>
            <a:pPr algn="l"/>
            <a:endParaRPr lang="en-GB" sz="1050" dirty="0">
              <a:latin typeface="Arial" panose="020B0604020202020204" pitchFamily="34" charset="0"/>
              <a:cs typeface="Arial" panose="020B0604020202020204" pitchFamily="34" charset="0"/>
            </a:endParaRPr>
          </a:p>
        </p:txBody>
      </p:sp>
      <p:sp>
        <p:nvSpPr>
          <p:cNvPr id="8" name="Text Placeholder 2">
            <a:extLst>
              <a:ext uri="{FF2B5EF4-FFF2-40B4-BE49-F238E27FC236}">
                <a16:creationId xmlns:a16="http://schemas.microsoft.com/office/drawing/2014/main" id="{A674C3DE-024D-9D7A-8E56-DFAE0FEC3094}"/>
              </a:ext>
            </a:extLst>
          </p:cNvPr>
          <p:cNvSpPr>
            <a:spLocks noGrp="1"/>
          </p:cNvSpPr>
          <p:nvPr>
            <p:ph type="body" idx="1" hasCustomPrompt="1"/>
          </p:nvPr>
        </p:nvSpPr>
        <p:spPr>
          <a:xfrm>
            <a:off x="449244" y="3052384"/>
            <a:ext cx="4710855" cy="235131"/>
          </a:xfrm>
        </p:spPr>
        <p:txBody>
          <a:bodyPr anchor="t" anchorCtr="0"/>
          <a:lstStyle>
            <a:lvl1pPr marL="5487" indent="0" algn="l" defTabSz="415855" rtl="0" eaLnBrk="1" latinLnBrk="0" hangingPunct="1">
              <a:lnSpc>
                <a:spcPct val="100000"/>
              </a:lnSpc>
              <a:spcBef>
                <a:spcPts val="0"/>
              </a:spcBef>
              <a:spcAft>
                <a:spcPts val="600"/>
              </a:spcAft>
              <a:buNone/>
              <a:tabLst>
                <a:tab pos="196087" algn="l"/>
                <a:tab pos="196376" algn="l"/>
              </a:tabLst>
              <a:defRPr lang="en-GB" sz="1800" b="0" kern="1200" spc="-7" dirty="0">
                <a:solidFill>
                  <a:srgbClr val="FFFFFF"/>
                </a:solidFill>
                <a:latin typeface="Calibri" panose="020F0502020204030204" pitchFamily="34" charset="0"/>
                <a:ea typeface="+mn-ea"/>
                <a:cs typeface="Calibri" panose="020F0502020204030204" pitchFamily="34" charset="0"/>
              </a:defRPr>
            </a:lvl1pPr>
            <a:lvl2pPr marL="207928" indent="0">
              <a:buNone/>
              <a:defRPr sz="910" b="1"/>
            </a:lvl2pPr>
            <a:lvl3pPr marL="415855" indent="0">
              <a:buNone/>
              <a:defRPr sz="819" b="1"/>
            </a:lvl3pPr>
            <a:lvl4pPr marL="623783" indent="0">
              <a:buNone/>
              <a:defRPr sz="728" b="1"/>
            </a:lvl4pPr>
            <a:lvl5pPr marL="831708" indent="0">
              <a:buNone/>
              <a:defRPr sz="728" b="1"/>
            </a:lvl5pPr>
            <a:lvl6pPr marL="1039636" indent="0">
              <a:buNone/>
              <a:defRPr sz="728" b="1"/>
            </a:lvl6pPr>
            <a:lvl7pPr marL="1247563" indent="0">
              <a:buNone/>
              <a:defRPr sz="728" b="1"/>
            </a:lvl7pPr>
            <a:lvl8pPr marL="1455491" indent="0">
              <a:buNone/>
              <a:defRPr sz="728" b="1"/>
            </a:lvl8pPr>
            <a:lvl9pPr marL="1663418" indent="0">
              <a:buNone/>
              <a:defRPr sz="728" b="1"/>
            </a:lvl9pPr>
          </a:lstStyle>
          <a:p>
            <a:pPr marL="5487" lvl="0" indent="0" algn="l" defTabSz="415855" rtl="0" eaLnBrk="1" latinLnBrk="0" hangingPunct="1">
              <a:lnSpc>
                <a:spcPct val="100000"/>
              </a:lnSpc>
              <a:spcBef>
                <a:spcPts val="0"/>
              </a:spcBef>
              <a:spcAft>
                <a:spcPts val="0"/>
              </a:spcAft>
              <a:buNone/>
              <a:tabLst>
                <a:tab pos="196087" algn="l"/>
                <a:tab pos="196376" algn="l"/>
              </a:tabLst>
            </a:pPr>
            <a:r>
              <a:rPr lang="en-GB" dirty="0"/>
              <a:t>Subtitle goes here if required</a:t>
            </a:r>
          </a:p>
          <a:p>
            <a:pPr lvl="0"/>
            <a:endParaRPr lang="en-GB" dirty="0"/>
          </a:p>
        </p:txBody>
      </p:sp>
      <p:sp>
        <p:nvSpPr>
          <p:cNvPr id="9" name="Title 34">
            <a:extLst>
              <a:ext uri="{FF2B5EF4-FFF2-40B4-BE49-F238E27FC236}">
                <a16:creationId xmlns:a16="http://schemas.microsoft.com/office/drawing/2014/main" id="{D13B4A86-B0CE-7630-E264-C52F2C2438E5}"/>
              </a:ext>
            </a:extLst>
          </p:cNvPr>
          <p:cNvSpPr>
            <a:spLocks noGrp="1"/>
          </p:cNvSpPr>
          <p:nvPr>
            <p:ph type="title" hasCustomPrompt="1"/>
          </p:nvPr>
        </p:nvSpPr>
        <p:spPr>
          <a:xfrm>
            <a:off x="449244" y="1958975"/>
            <a:ext cx="5743844" cy="1083815"/>
          </a:xfrm>
          <a:prstGeom prst="rect">
            <a:avLst/>
          </a:prstGeom>
        </p:spPr>
        <p:txBody>
          <a:bodyPr/>
          <a:lstStyle>
            <a:lvl1pPr marL="5776" marR="2310" algn="l" defTabSz="415855" rtl="0" eaLnBrk="1" latinLnBrk="0" hangingPunct="1">
              <a:lnSpc>
                <a:spcPct val="80000"/>
              </a:lnSpc>
              <a:spcBef>
                <a:spcPts val="0"/>
              </a:spcBef>
              <a:spcAft>
                <a:spcPts val="600"/>
              </a:spcAft>
              <a:defRPr lang="en-US" sz="2800" b="1" i="0" kern="0" spc="-11" dirty="0">
                <a:solidFill>
                  <a:srgbClr val="FFFFFF"/>
                </a:solidFill>
                <a:latin typeface="Calibri" panose="020F0502020204030204" pitchFamily="34" charset="0"/>
                <a:ea typeface="+mj-ea"/>
                <a:cs typeface="Calibri" panose="020F0502020204030204" pitchFamily="34" charset="0"/>
              </a:defRPr>
            </a:lvl1pPr>
          </a:lstStyle>
          <a:p>
            <a:r>
              <a:rPr lang="en-GB" dirty="0"/>
              <a:t>The presentation title goes here with up to three lines  lorem ipsum </a:t>
            </a:r>
            <a:r>
              <a:rPr lang="en-GB" dirty="0" err="1"/>
              <a:t>dolor</a:t>
            </a:r>
            <a:endParaRPr lang="en-GB" dirty="0"/>
          </a:p>
        </p:txBody>
      </p:sp>
      <p:cxnSp>
        <p:nvCxnSpPr>
          <p:cNvPr id="10" name="Straight Connector 9">
            <a:extLst>
              <a:ext uri="{FF2B5EF4-FFF2-40B4-BE49-F238E27FC236}">
                <a16:creationId xmlns:a16="http://schemas.microsoft.com/office/drawing/2014/main" id="{C567AA8B-769D-9562-D708-0A72B002FF8C}"/>
              </a:ext>
            </a:extLst>
          </p:cNvPr>
          <p:cNvCxnSpPr/>
          <p:nvPr userDrawn="1"/>
        </p:nvCxnSpPr>
        <p:spPr>
          <a:xfrm>
            <a:off x="480877" y="3586762"/>
            <a:ext cx="934908"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Footer Placeholder 11">
            <a:extLst>
              <a:ext uri="{FF2B5EF4-FFF2-40B4-BE49-F238E27FC236}">
                <a16:creationId xmlns:a16="http://schemas.microsoft.com/office/drawing/2014/main" id="{E9DB1AE1-EB7A-9D53-E70B-E473154A407A}"/>
              </a:ext>
            </a:extLst>
          </p:cNvPr>
          <p:cNvSpPr>
            <a:spLocks noGrp="1"/>
          </p:cNvSpPr>
          <p:nvPr>
            <p:ph type="ftr" sz="quarter" idx="12"/>
          </p:nvPr>
        </p:nvSpPr>
        <p:spPr>
          <a:xfrm>
            <a:off x="6572987" y="4961446"/>
            <a:ext cx="1795875" cy="89768"/>
          </a:xfrm>
        </p:spPr>
        <p:txBody>
          <a:bodyPr/>
          <a:lstStyle>
            <a:lvl1pPr>
              <a:defRPr>
                <a:solidFill>
                  <a:schemeClr val="bg1"/>
                </a:solidFill>
              </a:defRPr>
            </a:lvl1pPr>
          </a:lstStyle>
          <a:p>
            <a:pPr marL="5776">
              <a:lnSpc>
                <a:spcPts val="707"/>
              </a:lnSpc>
            </a:pPr>
            <a:r>
              <a:rPr lang="en-US" dirty="0"/>
              <a:t>Copyright © 2023 Gen Digital Inc. All rights reserved.</a:t>
            </a:r>
            <a:endParaRPr lang="en-GB" spc="2" dirty="0"/>
          </a:p>
        </p:txBody>
      </p:sp>
      <p:sp>
        <p:nvSpPr>
          <p:cNvPr id="3" name="Text Placeholder 2">
            <a:extLst>
              <a:ext uri="{FF2B5EF4-FFF2-40B4-BE49-F238E27FC236}">
                <a16:creationId xmlns:a16="http://schemas.microsoft.com/office/drawing/2014/main" id="{1E59D55E-F6CC-DC82-F84D-2854A9024468}"/>
              </a:ext>
            </a:extLst>
          </p:cNvPr>
          <p:cNvSpPr>
            <a:spLocks noGrp="1"/>
          </p:cNvSpPr>
          <p:nvPr>
            <p:ph type="body" idx="13" hasCustomPrompt="1"/>
          </p:nvPr>
        </p:nvSpPr>
        <p:spPr>
          <a:xfrm>
            <a:off x="457200" y="3733118"/>
            <a:ext cx="2295525" cy="523220"/>
          </a:xfrm>
        </p:spPr>
        <p:txBody>
          <a:bodyPr anchor="t" anchorCtr="0"/>
          <a:lstStyle>
            <a:lvl1pPr marL="5487" indent="0" algn="l" defTabSz="415875" rtl="0" eaLnBrk="1" latinLnBrk="0" hangingPunct="1">
              <a:lnSpc>
                <a:spcPct val="110000"/>
              </a:lnSpc>
              <a:spcBef>
                <a:spcPts val="0"/>
              </a:spcBef>
              <a:spcAft>
                <a:spcPts val="0"/>
              </a:spcAft>
              <a:buNone/>
              <a:tabLst>
                <a:tab pos="196097" algn="l"/>
                <a:tab pos="196386" algn="l"/>
              </a:tabLst>
              <a:defRPr lang="en-GB" sz="1400" b="0" kern="1200" spc="-7" dirty="0">
                <a:solidFill>
                  <a:srgbClr val="FFFFFF"/>
                </a:solidFill>
                <a:latin typeface="+mj-lt"/>
                <a:ea typeface="+mn-ea"/>
                <a:cs typeface="Arial"/>
              </a:defRPr>
            </a:lvl1pPr>
            <a:lvl2pPr marL="207938" indent="0">
              <a:buNone/>
              <a:defRPr sz="910" b="1"/>
            </a:lvl2pPr>
            <a:lvl3pPr marL="415875" indent="0">
              <a:buNone/>
              <a:defRPr sz="819" b="1"/>
            </a:lvl3pPr>
            <a:lvl4pPr marL="623813" indent="0">
              <a:buNone/>
              <a:defRPr sz="728" b="1"/>
            </a:lvl4pPr>
            <a:lvl5pPr marL="831750" indent="0">
              <a:buNone/>
              <a:defRPr sz="728" b="1"/>
            </a:lvl5pPr>
            <a:lvl6pPr marL="1039688" indent="0">
              <a:buNone/>
              <a:defRPr sz="728" b="1"/>
            </a:lvl6pPr>
            <a:lvl7pPr marL="1247625" indent="0">
              <a:buNone/>
              <a:defRPr sz="728" b="1"/>
            </a:lvl7pPr>
            <a:lvl8pPr marL="1455563" indent="0">
              <a:buNone/>
              <a:defRPr sz="728" b="1"/>
            </a:lvl8pPr>
            <a:lvl9pPr marL="1663500" indent="0">
              <a:buNone/>
              <a:defRPr sz="728" b="1"/>
            </a:lvl9pPr>
          </a:lstStyle>
          <a:p>
            <a:pPr marL="5487" lvl="0" indent="0" algn="l" defTabSz="415875" rtl="0" eaLnBrk="1" latinLnBrk="0" hangingPunct="1">
              <a:lnSpc>
                <a:spcPct val="100000"/>
              </a:lnSpc>
              <a:spcBef>
                <a:spcPts val="0"/>
              </a:spcBef>
              <a:spcAft>
                <a:spcPts val="0"/>
              </a:spcAft>
              <a:buNone/>
              <a:tabLst>
                <a:tab pos="196097" algn="l"/>
                <a:tab pos="196386" algn="l"/>
              </a:tabLst>
            </a:pPr>
            <a:r>
              <a:rPr lang="en-GB" dirty="0"/>
              <a:t>DATE 2023</a:t>
            </a:r>
          </a:p>
          <a:p>
            <a:pPr marL="5487" lvl="0" indent="0" algn="l" defTabSz="415875" rtl="0" eaLnBrk="1" latinLnBrk="0" hangingPunct="1">
              <a:lnSpc>
                <a:spcPct val="100000"/>
              </a:lnSpc>
              <a:spcBef>
                <a:spcPts val="0"/>
              </a:spcBef>
              <a:spcAft>
                <a:spcPts val="0"/>
              </a:spcAft>
              <a:buNone/>
              <a:tabLst>
                <a:tab pos="196097" algn="l"/>
                <a:tab pos="196386" algn="l"/>
              </a:tabLst>
            </a:pPr>
            <a:r>
              <a:rPr lang="en-GB" dirty="0"/>
              <a:t>Presenter Name</a:t>
            </a:r>
          </a:p>
        </p:txBody>
      </p:sp>
    </p:spTree>
    <p:extLst>
      <p:ext uri="{BB962C8B-B14F-4D97-AF65-F5344CB8AC3E}">
        <p14:creationId xmlns:p14="http://schemas.microsoft.com/office/powerpoint/2010/main" val="1733043391"/>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123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 Style 3">
    <p:bg>
      <p:bgPr>
        <a:solidFill>
          <a:schemeClr val="accent1"/>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F9A3D52D-DD3C-387E-0159-57D3323336D9}"/>
              </a:ext>
            </a:extLst>
          </p:cNvPr>
          <p:cNvSpPr/>
          <p:nvPr userDrawn="1"/>
        </p:nvSpPr>
        <p:spPr>
          <a:xfrm>
            <a:off x="4162619" y="0"/>
            <a:ext cx="4626754" cy="4101112"/>
          </a:xfrm>
          <a:custGeom>
            <a:avLst/>
            <a:gdLst>
              <a:gd name="connsiteX0" fmla="*/ 845359 w 4626754"/>
              <a:gd name="connsiteY0" fmla="*/ 0 h 4101112"/>
              <a:gd name="connsiteX1" fmla="*/ 3781395 w 4626754"/>
              <a:gd name="connsiteY1" fmla="*/ 0 h 4101112"/>
              <a:gd name="connsiteX2" fmla="*/ 3784900 w 4626754"/>
              <a:gd name="connsiteY2" fmla="*/ 2621 h 4101112"/>
              <a:gd name="connsiteX3" fmla="*/ 4626754 w 4626754"/>
              <a:gd name="connsiteY3" fmla="*/ 1787735 h 4101112"/>
              <a:gd name="connsiteX4" fmla="*/ 2313377 w 4626754"/>
              <a:gd name="connsiteY4" fmla="*/ 4101112 h 4101112"/>
              <a:gd name="connsiteX5" fmla="*/ 0 w 4626754"/>
              <a:gd name="connsiteY5" fmla="*/ 1787735 h 4101112"/>
              <a:gd name="connsiteX6" fmla="*/ 841855 w 4626754"/>
              <a:gd name="connsiteY6" fmla="*/ 2621 h 410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6754" h="4101112">
                <a:moveTo>
                  <a:pt x="845359" y="0"/>
                </a:moveTo>
                <a:lnTo>
                  <a:pt x="3781395" y="0"/>
                </a:lnTo>
                <a:lnTo>
                  <a:pt x="3784900" y="2621"/>
                </a:lnTo>
                <a:cubicBezTo>
                  <a:pt x="4299042" y="426928"/>
                  <a:pt x="4626754" y="1069061"/>
                  <a:pt x="4626754" y="1787735"/>
                </a:cubicBezTo>
                <a:cubicBezTo>
                  <a:pt x="4626754" y="3065378"/>
                  <a:pt x="3591020" y="4101112"/>
                  <a:pt x="2313377" y="4101112"/>
                </a:cubicBezTo>
                <a:cubicBezTo>
                  <a:pt x="1035734" y="4101112"/>
                  <a:pt x="0" y="3065378"/>
                  <a:pt x="0" y="1787735"/>
                </a:cubicBezTo>
                <a:cubicBezTo>
                  <a:pt x="0" y="1069061"/>
                  <a:pt x="327713" y="426928"/>
                  <a:pt x="841855" y="2621"/>
                </a:cubicBezTo>
                <a:close/>
              </a:path>
            </a:pathLst>
          </a:custGeom>
          <a:gradFill>
            <a:gsLst>
              <a:gs pos="100000">
                <a:schemeClr val="accent1"/>
              </a:gs>
              <a:gs pos="23000">
                <a:srgbClr val="4E2DF3"/>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050" dirty="0">
                <a:solidFill>
                  <a:schemeClr val="bg1"/>
                </a:solidFill>
                <a:latin typeface="Arial" panose="020B0604020202020204" pitchFamily="34" charset="0"/>
                <a:cs typeface="Arial" panose="020B0604020202020204" pitchFamily="34" charset="0"/>
              </a:rPr>
              <a:t> </a:t>
            </a:r>
          </a:p>
        </p:txBody>
      </p:sp>
      <p:sp>
        <p:nvSpPr>
          <p:cNvPr id="8" name="Text Placeholder 2">
            <a:extLst>
              <a:ext uri="{FF2B5EF4-FFF2-40B4-BE49-F238E27FC236}">
                <a16:creationId xmlns:a16="http://schemas.microsoft.com/office/drawing/2014/main" id="{005EB162-76A9-20EA-879B-62D5EC601489}"/>
              </a:ext>
            </a:extLst>
          </p:cNvPr>
          <p:cNvSpPr>
            <a:spLocks noGrp="1"/>
          </p:cNvSpPr>
          <p:nvPr>
            <p:ph type="body" idx="1" hasCustomPrompt="1"/>
          </p:nvPr>
        </p:nvSpPr>
        <p:spPr>
          <a:xfrm>
            <a:off x="457202" y="3400202"/>
            <a:ext cx="3326717" cy="235131"/>
          </a:xfrm>
        </p:spPr>
        <p:txBody>
          <a:bodyPr anchor="t" anchorCtr="0"/>
          <a:lstStyle>
            <a:lvl1pPr marL="5487" indent="0" algn="l" defTabSz="415855" rtl="0" eaLnBrk="1" latinLnBrk="0" hangingPunct="1">
              <a:lnSpc>
                <a:spcPct val="100000"/>
              </a:lnSpc>
              <a:spcBef>
                <a:spcPts val="0"/>
              </a:spcBef>
              <a:spcAft>
                <a:spcPts val="600"/>
              </a:spcAft>
              <a:buNone/>
              <a:tabLst>
                <a:tab pos="196087" algn="l"/>
                <a:tab pos="196376" algn="l"/>
              </a:tabLst>
              <a:defRPr lang="en-GB" sz="1800" b="0" kern="1200" spc="-7" dirty="0">
                <a:solidFill>
                  <a:srgbClr val="FFFFFF"/>
                </a:solidFill>
                <a:latin typeface="Calibri" panose="020F0502020204030204" pitchFamily="34" charset="0"/>
                <a:ea typeface="+mn-ea"/>
                <a:cs typeface="Calibri" panose="020F0502020204030204" pitchFamily="34" charset="0"/>
              </a:defRPr>
            </a:lvl1pPr>
            <a:lvl2pPr marL="207928" indent="0">
              <a:buNone/>
              <a:defRPr sz="910" b="1"/>
            </a:lvl2pPr>
            <a:lvl3pPr marL="415855" indent="0">
              <a:buNone/>
              <a:defRPr sz="819" b="1"/>
            </a:lvl3pPr>
            <a:lvl4pPr marL="623783" indent="0">
              <a:buNone/>
              <a:defRPr sz="728" b="1"/>
            </a:lvl4pPr>
            <a:lvl5pPr marL="831708" indent="0">
              <a:buNone/>
              <a:defRPr sz="728" b="1"/>
            </a:lvl5pPr>
            <a:lvl6pPr marL="1039636" indent="0">
              <a:buNone/>
              <a:defRPr sz="728" b="1"/>
            </a:lvl6pPr>
            <a:lvl7pPr marL="1247563" indent="0">
              <a:buNone/>
              <a:defRPr sz="728" b="1"/>
            </a:lvl7pPr>
            <a:lvl8pPr marL="1455491" indent="0">
              <a:buNone/>
              <a:defRPr sz="728" b="1"/>
            </a:lvl8pPr>
            <a:lvl9pPr marL="1663418" indent="0">
              <a:buNone/>
              <a:defRPr sz="728" b="1"/>
            </a:lvl9pPr>
          </a:lstStyle>
          <a:p>
            <a:pPr marL="5487" lvl="0" indent="0" algn="l" defTabSz="415855" rtl="0" eaLnBrk="1" latinLnBrk="0" hangingPunct="1">
              <a:lnSpc>
                <a:spcPct val="100000"/>
              </a:lnSpc>
              <a:spcBef>
                <a:spcPts val="0"/>
              </a:spcBef>
              <a:spcAft>
                <a:spcPts val="0"/>
              </a:spcAft>
              <a:buNone/>
              <a:tabLst>
                <a:tab pos="196087" algn="l"/>
                <a:tab pos="196376" algn="l"/>
              </a:tabLst>
            </a:pPr>
            <a:r>
              <a:rPr lang="en-GB"/>
              <a:t>Subtitle goes here if required</a:t>
            </a:r>
          </a:p>
          <a:p>
            <a:pPr lvl="0"/>
            <a:endParaRPr lang="en-GB"/>
          </a:p>
        </p:txBody>
      </p:sp>
      <p:sp>
        <p:nvSpPr>
          <p:cNvPr id="24" name="Picture Placeholder 23">
            <a:extLst>
              <a:ext uri="{FF2B5EF4-FFF2-40B4-BE49-F238E27FC236}">
                <a16:creationId xmlns:a16="http://schemas.microsoft.com/office/drawing/2014/main" id="{834B5F87-91E9-348E-0EE5-1DE00AEE9FBB}"/>
              </a:ext>
            </a:extLst>
          </p:cNvPr>
          <p:cNvSpPr>
            <a:spLocks noGrp="1"/>
          </p:cNvSpPr>
          <p:nvPr>
            <p:ph type="pic" sz="quarter" idx="12" hasCustomPrompt="1"/>
          </p:nvPr>
        </p:nvSpPr>
        <p:spPr>
          <a:xfrm>
            <a:off x="4981382" y="874620"/>
            <a:ext cx="4162623" cy="4268209"/>
          </a:xfrm>
          <a:custGeom>
            <a:avLst/>
            <a:gdLst>
              <a:gd name="connsiteX0" fmla="*/ 4830857 w 9192799"/>
              <a:gd name="connsiteY0" fmla="*/ 9 h 9384611"/>
              <a:gd name="connsiteX1" fmla="*/ 9192799 w 9192799"/>
              <a:gd name="connsiteY1" fmla="*/ 2731348 h 9384611"/>
              <a:gd name="connsiteX2" fmla="*/ 9192799 w 9192799"/>
              <a:gd name="connsiteY2" fmla="*/ 6855427 h 9384611"/>
              <a:gd name="connsiteX3" fmla="*/ 8960815 w 9192799"/>
              <a:gd name="connsiteY3" fmla="*/ 7279832 h 9384611"/>
              <a:gd name="connsiteX4" fmla="*/ 6220207 w 9192799"/>
              <a:gd name="connsiteY4" fmla="*/ 9384611 h 9384611"/>
              <a:gd name="connsiteX5" fmla="*/ 3442408 w 9192799"/>
              <a:gd name="connsiteY5" fmla="*/ 9384609 h 9384611"/>
              <a:gd name="connsiteX6" fmla="*/ 1535408 w 9192799"/>
              <a:gd name="connsiteY6" fmla="*/ 8297654 h 9384611"/>
              <a:gd name="connsiteX7" fmla="*/ 0 w 9192799"/>
              <a:gd name="connsiteY7" fmla="*/ 4792937 h 9384611"/>
              <a:gd name="connsiteX8" fmla="*/ 1888257 w 9192799"/>
              <a:gd name="connsiteY8" fmla="*/ 991588 h 9384611"/>
              <a:gd name="connsiteX9" fmla="*/ 2064306 w 9192799"/>
              <a:gd name="connsiteY9" fmla="*/ 863366 h 9384611"/>
              <a:gd name="connsiteX10" fmla="*/ 4830857 w 9192799"/>
              <a:gd name="connsiteY10" fmla="*/ 9 h 938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2799" h="9384611">
                <a:moveTo>
                  <a:pt x="4830857" y="9"/>
                </a:moveTo>
                <a:cubicBezTo>
                  <a:pt x="6688883" y="-3522"/>
                  <a:pt x="8384507" y="1058237"/>
                  <a:pt x="9192799" y="2731348"/>
                </a:cubicBezTo>
                <a:lnTo>
                  <a:pt x="9192799" y="6855427"/>
                </a:lnTo>
                <a:cubicBezTo>
                  <a:pt x="9122755" y="7000756"/>
                  <a:pt x="9045327" y="7142411"/>
                  <a:pt x="8960815" y="7279832"/>
                </a:cubicBezTo>
                <a:cubicBezTo>
                  <a:pt x="8337587" y="8294964"/>
                  <a:pt x="7361725" y="9044424"/>
                  <a:pt x="6220207" y="9384611"/>
                </a:cubicBezTo>
                <a:lnTo>
                  <a:pt x="3442408" y="9384609"/>
                </a:lnTo>
                <a:cubicBezTo>
                  <a:pt x="2731807" y="9173329"/>
                  <a:pt x="2079320" y="8801421"/>
                  <a:pt x="1535408" y="8297654"/>
                </a:cubicBezTo>
                <a:cubicBezTo>
                  <a:pt x="590681" y="7422749"/>
                  <a:pt x="0" y="6176377"/>
                  <a:pt x="0" y="4792937"/>
                </a:cubicBezTo>
                <a:cubicBezTo>
                  <a:pt x="0" y="3244682"/>
                  <a:pt x="740037" y="1867841"/>
                  <a:pt x="1888257" y="991588"/>
                </a:cubicBezTo>
                <a:cubicBezTo>
                  <a:pt x="1945640" y="947496"/>
                  <a:pt x="2004322" y="904756"/>
                  <a:pt x="2064306" y="863366"/>
                </a:cubicBezTo>
                <a:cubicBezTo>
                  <a:pt x="2876533" y="299470"/>
                  <a:pt x="3842098" y="-1854"/>
                  <a:pt x="4830857" y="9"/>
                </a:cubicBezTo>
                <a:close/>
              </a:path>
            </a:pathLst>
          </a:custGeom>
          <a:solidFill>
            <a:schemeClr val="bg1">
              <a:lumMod val="75000"/>
            </a:schemeClr>
          </a:solidFill>
        </p:spPr>
        <p:txBody>
          <a:bodyPr wrap="square" anchor="ctr" anchorCtr="0">
            <a:noAutofit/>
          </a:bodyPr>
          <a:lstStyle>
            <a:lvl1pPr marL="187713" indent="-24548">
              <a:tabLst>
                <a:tab pos="195654" algn="l"/>
                <a:tab pos="196376" algn="l"/>
              </a:tabLst>
              <a:defRPr sz="1050" b="0">
                <a:solidFill>
                  <a:schemeClr val="bg2"/>
                </a:solidFill>
              </a:defRPr>
            </a:lvl1pPr>
          </a:lstStyle>
          <a:p>
            <a:r>
              <a:rPr lang="en-US" dirty="0"/>
              <a:t>DRAG AND DROP IMAGE</a:t>
            </a:r>
          </a:p>
        </p:txBody>
      </p:sp>
      <p:cxnSp>
        <p:nvCxnSpPr>
          <p:cNvPr id="27" name="Straight Connector 26">
            <a:extLst>
              <a:ext uri="{FF2B5EF4-FFF2-40B4-BE49-F238E27FC236}">
                <a16:creationId xmlns:a16="http://schemas.microsoft.com/office/drawing/2014/main" id="{798482F9-E9FC-E516-A83E-DE1897DDE31E}"/>
              </a:ext>
            </a:extLst>
          </p:cNvPr>
          <p:cNvCxnSpPr/>
          <p:nvPr userDrawn="1"/>
        </p:nvCxnSpPr>
        <p:spPr>
          <a:xfrm>
            <a:off x="476251" y="3969095"/>
            <a:ext cx="934908"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F1AB2244-D1B5-A575-1DC6-29991FB080C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6252" y="476218"/>
            <a:ext cx="1190877" cy="466824"/>
          </a:xfrm>
          <a:prstGeom prst="rect">
            <a:avLst/>
          </a:prstGeom>
        </p:spPr>
      </p:pic>
      <p:sp>
        <p:nvSpPr>
          <p:cNvPr id="4" name="Footer Placeholder 11">
            <a:extLst>
              <a:ext uri="{FF2B5EF4-FFF2-40B4-BE49-F238E27FC236}">
                <a16:creationId xmlns:a16="http://schemas.microsoft.com/office/drawing/2014/main" id="{1A7D20D0-2D9A-2251-18B6-C5605A857C39}"/>
              </a:ext>
            </a:extLst>
          </p:cNvPr>
          <p:cNvSpPr>
            <a:spLocks noGrp="1"/>
          </p:cNvSpPr>
          <p:nvPr>
            <p:ph type="ftr" sz="quarter" idx="13"/>
          </p:nvPr>
        </p:nvSpPr>
        <p:spPr>
          <a:xfrm>
            <a:off x="6572987" y="4961446"/>
            <a:ext cx="1795875" cy="89768"/>
          </a:xfrm>
        </p:spPr>
        <p:txBody>
          <a:bodyPr/>
          <a:lstStyle>
            <a:lvl1pPr>
              <a:defRPr>
                <a:solidFill>
                  <a:schemeClr val="bg1"/>
                </a:solidFill>
              </a:defRPr>
            </a:lvl1pPr>
          </a:lstStyle>
          <a:p>
            <a:pPr marL="5776">
              <a:lnSpc>
                <a:spcPts val="707"/>
              </a:lnSpc>
            </a:pPr>
            <a:r>
              <a:rPr lang="en-US" dirty="0"/>
              <a:t>Copyright © 2023 Gen Digital Inc. All rights reserved.</a:t>
            </a:r>
            <a:endParaRPr lang="en-GB" spc="2" dirty="0"/>
          </a:p>
        </p:txBody>
      </p:sp>
      <p:sp>
        <p:nvSpPr>
          <p:cNvPr id="11" name="Title 34">
            <a:extLst>
              <a:ext uri="{FF2B5EF4-FFF2-40B4-BE49-F238E27FC236}">
                <a16:creationId xmlns:a16="http://schemas.microsoft.com/office/drawing/2014/main" id="{F7E6F8F4-60C4-A9C9-8558-61D463C071A1}"/>
              </a:ext>
            </a:extLst>
          </p:cNvPr>
          <p:cNvSpPr>
            <a:spLocks noGrp="1"/>
          </p:cNvSpPr>
          <p:nvPr>
            <p:ph type="title" hasCustomPrompt="1"/>
          </p:nvPr>
        </p:nvSpPr>
        <p:spPr>
          <a:xfrm>
            <a:off x="449244" y="1962000"/>
            <a:ext cx="3978294" cy="1135054"/>
          </a:xfrm>
          <a:prstGeom prst="rect">
            <a:avLst/>
          </a:prstGeom>
        </p:spPr>
        <p:txBody>
          <a:bodyPr/>
          <a:lstStyle>
            <a:lvl1pPr marL="5776" marR="2310" algn="l" defTabSz="415855" rtl="0" eaLnBrk="1" latinLnBrk="0" hangingPunct="1">
              <a:lnSpc>
                <a:spcPct val="80000"/>
              </a:lnSpc>
              <a:spcBef>
                <a:spcPts val="0"/>
              </a:spcBef>
              <a:spcAft>
                <a:spcPts val="600"/>
              </a:spcAft>
              <a:defRPr lang="en-US" sz="2800" b="1" i="0" kern="0" spc="-11" dirty="0">
                <a:solidFill>
                  <a:srgbClr val="FFFFFF"/>
                </a:solidFill>
                <a:latin typeface="Calibri" panose="020F0502020204030204" pitchFamily="34" charset="0"/>
                <a:ea typeface="+mj-ea"/>
                <a:cs typeface="Calibri" panose="020F0502020204030204" pitchFamily="34" charset="0"/>
              </a:defRPr>
            </a:lvl1pPr>
          </a:lstStyle>
          <a:p>
            <a:r>
              <a:rPr lang="en-GB" dirty="0"/>
              <a:t>The presentation title goes here with up to three lines  lorem ipsum</a:t>
            </a:r>
          </a:p>
        </p:txBody>
      </p:sp>
      <p:sp>
        <p:nvSpPr>
          <p:cNvPr id="5" name="Text Placeholder 2">
            <a:extLst>
              <a:ext uri="{FF2B5EF4-FFF2-40B4-BE49-F238E27FC236}">
                <a16:creationId xmlns:a16="http://schemas.microsoft.com/office/drawing/2014/main" id="{776D81DD-D772-1B05-0234-A6CD40CE5553}"/>
              </a:ext>
            </a:extLst>
          </p:cNvPr>
          <p:cNvSpPr>
            <a:spLocks noGrp="1"/>
          </p:cNvSpPr>
          <p:nvPr>
            <p:ph type="body" idx="11" hasCustomPrompt="1"/>
          </p:nvPr>
        </p:nvSpPr>
        <p:spPr>
          <a:xfrm>
            <a:off x="457200" y="4304516"/>
            <a:ext cx="2295525" cy="523220"/>
          </a:xfrm>
        </p:spPr>
        <p:txBody>
          <a:bodyPr anchor="t" anchorCtr="0"/>
          <a:lstStyle>
            <a:lvl1pPr marL="5487" indent="0" algn="l" defTabSz="415875" rtl="0" eaLnBrk="1" latinLnBrk="0" hangingPunct="1">
              <a:lnSpc>
                <a:spcPct val="110000"/>
              </a:lnSpc>
              <a:spcBef>
                <a:spcPts val="0"/>
              </a:spcBef>
              <a:spcAft>
                <a:spcPts val="0"/>
              </a:spcAft>
              <a:buNone/>
              <a:tabLst>
                <a:tab pos="196097" algn="l"/>
                <a:tab pos="196386" algn="l"/>
              </a:tabLst>
              <a:defRPr lang="en-GB" sz="1400" b="0" kern="1200" spc="-7" dirty="0">
                <a:solidFill>
                  <a:srgbClr val="FFFFFF"/>
                </a:solidFill>
                <a:latin typeface="+mj-lt"/>
                <a:ea typeface="+mn-ea"/>
                <a:cs typeface="Arial"/>
              </a:defRPr>
            </a:lvl1pPr>
            <a:lvl2pPr marL="207938" indent="0">
              <a:buNone/>
              <a:defRPr sz="910" b="1"/>
            </a:lvl2pPr>
            <a:lvl3pPr marL="415875" indent="0">
              <a:buNone/>
              <a:defRPr sz="819" b="1"/>
            </a:lvl3pPr>
            <a:lvl4pPr marL="623813" indent="0">
              <a:buNone/>
              <a:defRPr sz="728" b="1"/>
            </a:lvl4pPr>
            <a:lvl5pPr marL="831750" indent="0">
              <a:buNone/>
              <a:defRPr sz="728" b="1"/>
            </a:lvl5pPr>
            <a:lvl6pPr marL="1039688" indent="0">
              <a:buNone/>
              <a:defRPr sz="728" b="1"/>
            </a:lvl6pPr>
            <a:lvl7pPr marL="1247625" indent="0">
              <a:buNone/>
              <a:defRPr sz="728" b="1"/>
            </a:lvl7pPr>
            <a:lvl8pPr marL="1455563" indent="0">
              <a:buNone/>
              <a:defRPr sz="728" b="1"/>
            </a:lvl8pPr>
            <a:lvl9pPr marL="1663500" indent="0">
              <a:buNone/>
              <a:defRPr sz="728" b="1"/>
            </a:lvl9pPr>
          </a:lstStyle>
          <a:p>
            <a:pPr marL="5487" lvl="0" indent="0" algn="l" defTabSz="415875" rtl="0" eaLnBrk="1" latinLnBrk="0" hangingPunct="1">
              <a:lnSpc>
                <a:spcPct val="100000"/>
              </a:lnSpc>
              <a:spcBef>
                <a:spcPts val="0"/>
              </a:spcBef>
              <a:spcAft>
                <a:spcPts val="0"/>
              </a:spcAft>
              <a:buNone/>
              <a:tabLst>
                <a:tab pos="196097" algn="l"/>
                <a:tab pos="196386" algn="l"/>
              </a:tabLst>
            </a:pPr>
            <a:r>
              <a:rPr lang="en-GB" dirty="0"/>
              <a:t>DATE 2023</a:t>
            </a:r>
          </a:p>
          <a:p>
            <a:pPr marL="5487" lvl="0" indent="0" algn="l" defTabSz="415875" rtl="0" eaLnBrk="1" latinLnBrk="0" hangingPunct="1">
              <a:lnSpc>
                <a:spcPct val="100000"/>
              </a:lnSpc>
              <a:spcBef>
                <a:spcPts val="0"/>
              </a:spcBef>
              <a:spcAft>
                <a:spcPts val="0"/>
              </a:spcAft>
              <a:buNone/>
              <a:tabLst>
                <a:tab pos="196097" algn="l"/>
                <a:tab pos="196386" algn="l"/>
              </a:tabLst>
            </a:pPr>
            <a:r>
              <a:rPr lang="en-GB" dirty="0"/>
              <a:t>Presenter Name</a:t>
            </a:r>
          </a:p>
        </p:txBody>
      </p:sp>
    </p:spTree>
    <p:extLst>
      <p:ext uri="{BB962C8B-B14F-4D97-AF65-F5344CB8AC3E}">
        <p14:creationId xmlns:p14="http://schemas.microsoft.com/office/powerpoint/2010/main" val="15301508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Style 4">
    <p:bg>
      <p:bgPr>
        <a:solidFill>
          <a:schemeClr val="accent1"/>
        </a:solidFill>
        <a:effectLst/>
      </p:bgPr>
    </p:bg>
    <p:spTree>
      <p:nvGrpSpPr>
        <p:cNvPr id="1" name=""/>
        <p:cNvGrpSpPr/>
        <p:nvPr/>
      </p:nvGrpSpPr>
      <p:grpSpPr>
        <a:xfrm>
          <a:off x="0" y="0"/>
          <a:ext cx="0" cy="0"/>
          <a:chOff x="0" y="0"/>
          <a:chExt cx="0" cy="0"/>
        </a:xfrm>
      </p:grpSpPr>
      <p:sp>
        <p:nvSpPr>
          <p:cNvPr id="43" name="Picture Placeholder 42">
            <a:extLst>
              <a:ext uri="{FF2B5EF4-FFF2-40B4-BE49-F238E27FC236}">
                <a16:creationId xmlns:a16="http://schemas.microsoft.com/office/drawing/2014/main" id="{344F7467-2F39-97E2-C72F-CC2D6F052771}"/>
              </a:ext>
            </a:extLst>
          </p:cNvPr>
          <p:cNvSpPr>
            <a:spLocks noGrp="1"/>
          </p:cNvSpPr>
          <p:nvPr>
            <p:ph type="pic" sz="quarter" idx="12" hasCustomPrompt="1"/>
          </p:nvPr>
        </p:nvSpPr>
        <p:spPr>
          <a:xfrm>
            <a:off x="4675971" y="-4056"/>
            <a:ext cx="4468030" cy="5147556"/>
          </a:xfrm>
          <a:custGeom>
            <a:avLst/>
            <a:gdLst>
              <a:gd name="connsiteX0" fmla="*/ 8866328 w 9823460"/>
              <a:gd name="connsiteY0" fmla="*/ 0 h 11318269"/>
              <a:gd name="connsiteX1" fmla="*/ 9823460 w 9823460"/>
              <a:gd name="connsiteY1" fmla="*/ 0 h 11318269"/>
              <a:gd name="connsiteX2" fmla="*/ 9823460 w 9823460"/>
              <a:gd name="connsiteY2" fmla="*/ 791232 h 11318269"/>
              <a:gd name="connsiteX3" fmla="*/ 9822434 w 9823460"/>
              <a:gd name="connsiteY3" fmla="*/ 791232 h 11318269"/>
              <a:gd name="connsiteX4" fmla="*/ 9819495 w 9823460"/>
              <a:gd name="connsiteY4" fmla="*/ 11318269 h 11318269"/>
              <a:gd name="connsiteX5" fmla="*/ 0 w 9823460"/>
              <a:gd name="connsiteY5" fmla="*/ 11318269 h 11318269"/>
              <a:gd name="connsiteX6" fmla="*/ 8811 w 9823460"/>
              <a:gd name="connsiteY6" fmla="*/ 10686159 h 11318269"/>
              <a:gd name="connsiteX7" fmla="*/ 30838 w 9823460"/>
              <a:gd name="connsiteY7" fmla="*/ 9402961 h 11318269"/>
              <a:gd name="connsiteX8" fmla="*/ 33775 w 9823460"/>
              <a:gd name="connsiteY8" fmla="*/ 9280335 h 11318269"/>
              <a:gd name="connsiteX9" fmla="*/ 54333 w 9823460"/>
              <a:gd name="connsiteY9" fmla="*/ 8305164 h 11318269"/>
              <a:gd name="connsiteX10" fmla="*/ 114539 w 9823460"/>
              <a:gd name="connsiteY10" fmla="*/ 7492034 h 11318269"/>
              <a:gd name="connsiteX11" fmla="*/ 114539 w 9823460"/>
              <a:gd name="connsiteY11" fmla="*/ 7490574 h 11318269"/>
              <a:gd name="connsiteX12" fmla="*/ 572694 w 9823460"/>
              <a:gd name="connsiteY12" fmla="*/ 5462859 h 11318269"/>
              <a:gd name="connsiteX13" fmla="*/ 1116019 w 9823460"/>
              <a:gd name="connsiteY13" fmla="*/ 4217617 h 11318269"/>
              <a:gd name="connsiteX14" fmla="*/ 1781225 w 9823460"/>
              <a:gd name="connsiteY14" fmla="*/ 3175294 h 11318269"/>
              <a:gd name="connsiteX15" fmla="*/ 3374489 w 9823460"/>
              <a:gd name="connsiteY15" fmla="*/ 1627865 h 11318269"/>
              <a:gd name="connsiteX16" fmla="*/ 4249682 w 9823460"/>
              <a:gd name="connsiteY16" fmla="*/ 1087726 h 11318269"/>
              <a:gd name="connsiteX17" fmla="*/ 5142496 w 9823460"/>
              <a:gd name="connsiteY17" fmla="*/ 678970 h 11318269"/>
              <a:gd name="connsiteX18" fmla="*/ 6027969 w 9823460"/>
              <a:gd name="connsiteY18" fmla="*/ 385543 h 11318269"/>
              <a:gd name="connsiteX19" fmla="*/ 6879669 w 9823460"/>
              <a:gd name="connsiteY19" fmla="*/ 188465 h 11318269"/>
              <a:gd name="connsiteX20" fmla="*/ 7671161 w 9823460"/>
              <a:gd name="connsiteY20" fmla="*/ 70219 h 11318269"/>
              <a:gd name="connsiteX21" fmla="*/ 8376014 w 9823460"/>
              <a:gd name="connsiteY21" fmla="*/ 13285 h 11318269"/>
              <a:gd name="connsiteX22" fmla="*/ 8866328 w 9823460"/>
              <a:gd name="connsiteY22" fmla="*/ 0 h 1131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823460" h="11318269">
                <a:moveTo>
                  <a:pt x="8866328" y="0"/>
                </a:moveTo>
                <a:lnTo>
                  <a:pt x="9823460" y="0"/>
                </a:lnTo>
                <a:lnTo>
                  <a:pt x="9823460" y="791232"/>
                </a:lnTo>
                <a:lnTo>
                  <a:pt x="9822434" y="791232"/>
                </a:lnTo>
                <a:cubicBezTo>
                  <a:pt x="9825810" y="3310183"/>
                  <a:pt x="9819495" y="11319435"/>
                  <a:pt x="9819495" y="11318269"/>
                </a:cubicBezTo>
                <a:lnTo>
                  <a:pt x="0" y="11318269"/>
                </a:lnTo>
                <a:lnTo>
                  <a:pt x="8811" y="10686159"/>
                </a:lnTo>
                <a:lnTo>
                  <a:pt x="30838" y="9402961"/>
                </a:lnTo>
                <a:cubicBezTo>
                  <a:pt x="32306" y="9362086"/>
                  <a:pt x="32306" y="9321210"/>
                  <a:pt x="33775" y="9280335"/>
                </a:cubicBezTo>
                <a:cubicBezTo>
                  <a:pt x="39649" y="8954792"/>
                  <a:pt x="39649" y="8629247"/>
                  <a:pt x="54333" y="8305164"/>
                </a:cubicBezTo>
                <a:cubicBezTo>
                  <a:pt x="66081" y="8035094"/>
                  <a:pt x="92512" y="7762104"/>
                  <a:pt x="114539" y="7492034"/>
                </a:cubicBezTo>
                <a:lnTo>
                  <a:pt x="114539" y="7490574"/>
                </a:lnTo>
                <a:cubicBezTo>
                  <a:pt x="171808" y="6795691"/>
                  <a:pt x="342148" y="6119786"/>
                  <a:pt x="572694" y="5462859"/>
                </a:cubicBezTo>
                <a:cubicBezTo>
                  <a:pt x="721242" y="5034484"/>
                  <a:pt x="902904" y="4618153"/>
                  <a:pt x="1116019" y="4217617"/>
                </a:cubicBezTo>
                <a:cubicBezTo>
                  <a:pt x="1309883" y="3853344"/>
                  <a:pt x="1532309" y="3504838"/>
                  <a:pt x="1781225" y="3175294"/>
                </a:cubicBezTo>
                <a:cubicBezTo>
                  <a:pt x="2230966" y="2582716"/>
                  <a:pt x="2768094" y="2061028"/>
                  <a:pt x="3374489" y="1627865"/>
                </a:cubicBezTo>
                <a:cubicBezTo>
                  <a:pt x="3654081" y="1429080"/>
                  <a:pt x="3946433" y="1248643"/>
                  <a:pt x="4249682" y="1087726"/>
                </a:cubicBezTo>
                <a:cubicBezTo>
                  <a:pt x="4538628" y="933493"/>
                  <a:pt x="4836782" y="796984"/>
                  <a:pt x="5142496" y="678970"/>
                </a:cubicBezTo>
                <a:cubicBezTo>
                  <a:pt x="5433250" y="566563"/>
                  <a:pt x="5728407" y="468754"/>
                  <a:pt x="6027969" y="385543"/>
                </a:cubicBezTo>
                <a:cubicBezTo>
                  <a:pt x="6309911" y="307690"/>
                  <a:pt x="6593806" y="241997"/>
                  <a:pt x="6879669" y="188465"/>
                </a:cubicBezTo>
                <a:cubicBezTo>
                  <a:pt x="7143006" y="138831"/>
                  <a:pt x="7406840" y="99415"/>
                  <a:pt x="7671161" y="70219"/>
                </a:cubicBezTo>
                <a:cubicBezTo>
                  <a:pt x="7904643" y="43941"/>
                  <a:pt x="8141063" y="24964"/>
                  <a:pt x="8376014" y="13285"/>
                </a:cubicBezTo>
                <a:cubicBezTo>
                  <a:pt x="8538718" y="5986"/>
                  <a:pt x="8702450" y="730"/>
                  <a:pt x="8866328" y="0"/>
                </a:cubicBezTo>
                <a:close/>
              </a:path>
            </a:pathLst>
          </a:custGeom>
          <a:solidFill>
            <a:schemeClr val="bg1">
              <a:lumMod val="75000"/>
            </a:schemeClr>
          </a:solidFill>
        </p:spPr>
        <p:txBody>
          <a:bodyPr wrap="square" rIns="180000" anchor="ctr" anchorCtr="0">
            <a:noAutofit/>
          </a:bodyPr>
          <a:lstStyle>
            <a:lvl1pPr algn="r">
              <a:defRPr sz="1050" b="0"/>
            </a:lvl1pPr>
          </a:lstStyle>
          <a:p>
            <a:r>
              <a:rPr lang="en-US" dirty="0"/>
              <a:t>DRAG AND DROP IMAGE</a:t>
            </a:r>
          </a:p>
        </p:txBody>
      </p:sp>
      <p:sp>
        <p:nvSpPr>
          <p:cNvPr id="8" name="Title 34">
            <a:extLst>
              <a:ext uri="{FF2B5EF4-FFF2-40B4-BE49-F238E27FC236}">
                <a16:creationId xmlns:a16="http://schemas.microsoft.com/office/drawing/2014/main" id="{D111F72D-4717-7B42-C30B-51A7BA814964}"/>
              </a:ext>
            </a:extLst>
          </p:cNvPr>
          <p:cNvSpPr>
            <a:spLocks noGrp="1"/>
          </p:cNvSpPr>
          <p:nvPr>
            <p:ph type="title" hasCustomPrompt="1"/>
          </p:nvPr>
        </p:nvSpPr>
        <p:spPr>
          <a:xfrm>
            <a:off x="450000" y="1962000"/>
            <a:ext cx="4010828" cy="1422887"/>
          </a:xfrm>
          <a:prstGeom prst="rect">
            <a:avLst/>
          </a:prstGeom>
        </p:spPr>
        <p:txBody>
          <a:bodyPr/>
          <a:lstStyle>
            <a:lvl1pPr marL="5776" marR="2310" algn="l" defTabSz="415855" rtl="0" eaLnBrk="1" latinLnBrk="0" hangingPunct="1">
              <a:lnSpc>
                <a:spcPct val="80000"/>
              </a:lnSpc>
              <a:spcBef>
                <a:spcPts val="0"/>
              </a:spcBef>
              <a:spcAft>
                <a:spcPts val="600"/>
              </a:spcAft>
              <a:defRPr lang="en-GB" sz="2797" b="1" i="0" kern="0" spc="-11" dirty="0">
                <a:solidFill>
                  <a:srgbClr val="FFFFFF"/>
                </a:solidFill>
                <a:latin typeface="Calibri" panose="020F0502020204030204" pitchFamily="34" charset="0"/>
                <a:ea typeface="+mj-ea"/>
                <a:cs typeface="Calibri" panose="020F0502020204030204" pitchFamily="34" charset="0"/>
              </a:defRPr>
            </a:lvl1pPr>
          </a:lstStyle>
          <a:p>
            <a:r>
              <a:rPr lang="en-GB" dirty="0"/>
              <a:t>The presentation title goes here with up to four lines lorem ipsum </a:t>
            </a:r>
            <a:r>
              <a:rPr lang="en-GB" dirty="0" err="1"/>
              <a:t>dolor</a:t>
            </a:r>
            <a:endParaRPr lang="en-GB" dirty="0"/>
          </a:p>
        </p:txBody>
      </p:sp>
      <p:sp>
        <p:nvSpPr>
          <p:cNvPr id="11" name="Text Placeholder 2">
            <a:extLst>
              <a:ext uri="{FF2B5EF4-FFF2-40B4-BE49-F238E27FC236}">
                <a16:creationId xmlns:a16="http://schemas.microsoft.com/office/drawing/2014/main" id="{C96FEF33-8667-4E1C-A53D-640B3E213C44}"/>
              </a:ext>
            </a:extLst>
          </p:cNvPr>
          <p:cNvSpPr>
            <a:spLocks noGrp="1"/>
          </p:cNvSpPr>
          <p:nvPr>
            <p:ph type="body" idx="1" hasCustomPrompt="1"/>
          </p:nvPr>
        </p:nvSpPr>
        <p:spPr>
          <a:xfrm>
            <a:off x="457202" y="3400756"/>
            <a:ext cx="3326717" cy="235131"/>
          </a:xfrm>
        </p:spPr>
        <p:txBody>
          <a:bodyPr anchor="t" anchorCtr="0"/>
          <a:lstStyle>
            <a:lvl1pPr marL="5487" indent="0" algn="l" defTabSz="415855" rtl="0" eaLnBrk="1" latinLnBrk="0" hangingPunct="1">
              <a:lnSpc>
                <a:spcPct val="100000"/>
              </a:lnSpc>
              <a:spcBef>
                <a:spcPts val="0"/>
              </a:spcBef>
              <a:spcAft>
                <a:spcPts val="600"/>
              </a:spcAft>
              <a:buNone/>
              <a:tabLst>
                <a:tab pos="196087" algn="l"/>
                <a:tab pos="196376" algn="l"/>
              </a:tabLst>
              <a:defRPr lang="en-GB" sz="1800" b="0" kern="1200" spc="-7" dirty="0">
                <a:solidFill>
                  <a:srgbClr val="FFFFFF"/>
                </a:solidFill>
                <a:latin typeface="Calibri" panose="020F0502020204030204" pitchFamily="34" charset="0"/>
                <a:ea typeface="+mn-ea"/>
                <a:cs typeface="Calibri" panose="020F0502020204030204" pitchFamily="34" charset="0"/>
              </a:defRPr>
            </a:lvl1pPr>
            <a:lvl2pPr marL="207928" indent="0">
              <a:buNone/>
              <a:defRPr sz="910" b="1"/>
            </a:lvl2pPr>
            <a:lvl3pPr marL="415855" indent="0">
              <a:buNone/>
              <a:defRPr sz="819" b="1"/>
            </a:lvl3pPr>
            <a:lvl4pPr marL="623783" indent="0">
              <a:buNone/>
              <a:defRPr sz="728" b="1"/>
            </a:lvl4pPr>
            <a:lvl5pPr marL="831708" indent="0">
              <a:buNone/>
              <a:defRPr sz="728" b="1"/>
            </a:lvl5pPr>
            <a:lvl6pPr marL="1039636" indent="0">
              <a:buNone/>
              <a:defRPr sz="728" b="1"/>
            </a:lvl6pPr>
            <a:lvl7pPr marL="1247563" indent="0">
              <a:buNone/>
              <a:defRPr sz="728" b="1"/>
            </a:lvl7pPr>
            <a:lvl8pPr marL="1455491" indent="0">
              <a:buNone/>
              <a:defRPr sz="728" b="1"/>
            </a:lvl8pPr>
            <a:lvl9pPr marL="1663418" indent="0">
              <a:buNone/>
              <a:defRPr sz="728" b="1"/>
            </a:lvl9pPr>
          </a:lstStyle>
          <a:p>
            <a:pPr marL="5487" lvl="0" indent="0" algn="l" defTabSz="415855" rtl="0" eaLnBrk="1" latinLnBrk="0" hangingPunct="1">
              <a:lnSpc>
                <a:spcPct val="100000"/>
              </a:lnSpc>
              <a:spcBef>
                <a:spcPts val="0"/>
              </a:spcBef>
              <a:spcAft>
                <a:spcPts val="0"/>
              </a:spcAft>
              <a:buNone/>
              <a:tabLst>
                <a:tab pos="196087" algn="l"/>
                <a:tab pos="196376" algn="l"/>
              </a:tabLst>
            </a:pPr>
            <a:r>
              <a:rPr lang="en-GB"/>
              <a:t>Subtitle goes here if required</a:t>
            </a:r>
          </a:p>
          <a:p>
            <a:pPr lvl="0"/>
            <a:endParaRPr lang="en-GB"/>
          </a:p>
        </p:txBody>
      </p:sp>
      <p:cxnSp>
        <p:nvCxnSpPr>
          <p:cNvPr id="37" name="Straight Connector 36">
            <a:extLst>
              <a:ext uri="{FF2B5EF4-FFF2-40B4-BE49-F238E27FC236}">
                <a16:creationId xmlns:a16="http://schemas.microsoft.com/office/drawing/2014/main" id="{DC91840A-42ED-2CD3-E544-F873FC1A68DC}"/>
              </a:ext>
            </a:extLst>
          </p:cNvPr>
          <p:cNvCxnSpPr/>
          <p:nvPr userDrawn="1"/>
        </p:nvCxnSpPr>
        <p:spPr>
          <a:xfrm>
            <a:off x="476251" y="3969095"/>
            <a:ext cx="934908"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B95B689D-2AF5-37EA-80C1-4AF374F40B1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6252" y="476218"/>
            <a:ext cx="1190877" cy="466824"/>
          </a:xfrm>
          <a:prstGeom prst="rect">
            <a:avLst/>
          </a:prstGeom>
        </p:spPr>
      </p:pic>
      <p:sp>
        <p:nvSpPr>
          <p:cNvPr id="5" name="Footer Placeholder 11">
            <a:extLst>
              <a:ext uri="{FF2B5EF4-FFF2-40B4-BE49-F238E27FC236}">
                <a16:creationId xmlns:a16="http://schemas.microsoft.com/office/drawing/2014/main" id="{EC7A37B6-5490-3F95-1214-8F7BDDADECBE}"/>
              </a:ext>
            </a:extLst>
          </p:cNvPr>
          <p:cNvSpPr>
            <a:spLocks noGrp="1"/>
          </p:cNvSpPr>
          <p:nvPr>
            <p:ph type="ftr" sz="quarter" idx="13"/>
          </p:nvPr>
        </p:nvSpPr>
        <p:spPr>
          <a:xfrm>
            <a:off x="6572987" y="4961446"/>
            <a:ext cx="1795875" cy="89768"/>
          </a:xfrm>
        </p:spPr>
        <p:txBody>
          <a:bodyPr/>
          <a:lstStyle>
            <a:lvl1pPr>
              <a:defRPr>
                <a:solidFill>
                  <a:schemeClr val="bg1"/>
                </a:solidFill>
              </a:defRPr>
            </a:lvl1pPr>
          </a:lstStyle>
          <a:p>
            <a:pPr marL="5776">
              <a:lnSpc>
                <a:spcPts val="707"/>
              </a:lnSpc>
            </a:pPr>
            <a:r>
              <a:rPr lang="en-US" dirty="0"/>
              <a:t>Copyright © 2023 Gen Digital Inc. All rights reserved.</a:t>
            </a:r>
            <a:endParaRPr lang="en-GB" spc="2" dirty="0"/>
          </a:p>
        </p:txBody>
      </p:sp>
      <p:sp>
        <p:nvSpPr>
          <p:cNvPr id="2" name="Text Placeholder 2">
            <a:extLst>
              <a:ext uri="{FF2B5EF4-FFF2-40B4-BE49-F238E27FC236}">
                <a16:creationId xmlns:a16="http://schemas.microsoft.com/office/drawing/2014/main" id="{D04E6FB8-4330-A154-6C1D-FC8BCC2F1C82}"/>
              </a:ext>
            </a:extLst>
          </p:cNvPr>
          <p:cNvSpPr>
            <a:spLocks noGrp="1"/>
          </p:cNvSpPr>
          <p:nvPr>
            <p:ph type="body" idx="11" hasCustomPrompt="1"/>
          </p:nvPr>
        </p:nvSpPr>
        <p:spPr>
          <a:xfrm>
            <a:off x="457200" y="4304516"/>
            <a:ext cx="2295525" cy="523220"/>
          </a:xfrm>
        </p:spPr>
        <p:txBody>
          <a:bodyPr anchor="t" anchorCtr="0"/>
          <a:lstStyle>
            <a:lvl1pPr marL="5487" indent="0" algn="l" defTabSz="415875" rtl="0" eaLnBrk="1" latinLnBrk="0" hangingPunct="1">
              <a:lnSpc>
                <a:spcPct val="110000"/>
              </a:lnSpc>
              <a:spcBef>
                <a:spcPts val="0"/>
              </a:spcBef>
              <a:spcAft>
                <a:spcPts val="0"/>
              </a:spcAft>
              <a:buNone/>
              <a:tabLst>
                <a:tab pos="196097" algn="l"/>
                <a:tab pos="196386" algn="l"/>
              </a:tabLst>
              <a:defRPr lang="en-GB" sz="1400" b="0" kern="1200" spc="-7" dirty="0">
                <a:solidFill>
                  <a:srgbClr val="FFFFFF"/>
                </a:solidFill>
                <a:latin typeface="+mj-lt"/>
                <a:ea typeface="+mn-ea"/>
                <a:cs typeface="Arial"/>
              </a:defRPr>
            </a:lvl1pPr>
            <a:lvl2pPr marL="207938" indent="0">
              <a:buNone/>
              <a:defRPr sz="910" b="1"/>
            </a:lvl2pPr>
            <a:lvl3pPr marL="415875" indent="0">
              <a:buNone/>
              <a:defRPr sz="819" b="1"/>
            </a:lvl3pPr>
            <a:lvl4pPr marL="623813" indent="0">
              <a:buNone/>
              <a:defRPr sz="728" b="1"/>
            </a:lvl4pPr>
            <a:lvl5pPr marL="831750" indent="0">
              <a:buNone/>
              <a:defRPr sz="728" b="1"/>
            </a:lvl5pPr>
            <a:lvl6pPr marL="1039688" indent="0">
              <a:buNone/>
              <a:defRPr sz="728" b="1"/>
            </a:lvl6pPr>
            <a:lvl7pPr marL="1247625" indent="0">
              <a:buNone/>
              <a:defRPr sz="728" b="1"/>
            </a:lvl7pPr>
            <a:lvl8pPr marL="1455563" indent="0">
              <a:buNone/>
              <a:defRPr sz="728" b="1"/>
            </a:lvl8pPr>
            <a:lvl9pPr marL="1663500" indent="0">
              <a:buNone/>
              <a:defRPr sz="728" b="1"/>
            </a:lvl9pPr>
          </a:lstStyle>
          <a:p>
            <a:pPr marL="5487" lvl="0" indent="0" algn="l" defTabSz="415875" rtl="0" eaLnBrk="1" latinLnBrk="0" hangingPunct="1">
              <a:lnSpc>
                <a:spcPct val="100000"/>
              </a:lnSpc>
              <a:spcBef>
                <a:spcPts val="0"/>
              </a:spcBef>
              <a:spcAft>
                <a:spcPts val="0"/>
              </a:spcAft>
              <a:buNone/>
              <a:tabLst>
                <a:tab pos="196097" algn="l"/>
                <a:tab pos="196386" algn="l"/>
              </a:tabLst>
            </a:pPr>
            <a:r>
              <a:rPr lang="en-GB" dirty="0"/>
              <a:t>DATE 2023</a:t>
            </a:r>
          </a:p>
          <a:p>
            <a:pPr marL="5487" lvl="0" indent="0" algn="l" defTabSz="415875" rtl="0" eaLnBrk="1" latinLnBrk="0" hangingPunct="1">
              <a:lnSpc>
                <a:spcPct val="100000"/>
              </a:lnSpc>
              <a:spcBef>
                <a:spcPts val="0"/>
              </a:spcBef>
              <a:spcAft>
                <a:spcPts val="0"/>
              </a:spcAft>
              <a:buNone/>
              <a:tabLst>
                <a:tab pos="196097" algn="l"/>
                <a:tab pos="196386" algn="l"/>
              </a:tabLst>
            </a:pPr>
            <a:r>
              <a:rPr lang="en-GB" dirty="0"/>
              <a:t>Presenter Name</a:t>
            </a:r>
          </a:p>
        </p:txBody>
      </p:sp>
    </p:spTree>
    <p:extLst>
      <p:ext uri="{BB962C8B-B14F-4D97-AF65-F5344CB8AC3E}">
        <p14:creationId xmlns:p14="http://schemas.microsoft.com/office/powerpoint/2010/main" val="4209030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 Style 5">
    <p:bg>
      <p:bgPr>
        <a:solidFill>
          <a:schemeClr val="accent1"/>
        </a:solid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85C36A3B-056F-726D-3D70-38CE2C927583}"/>
              </a:ext>
            </a:extLst>
          </p:cNvPr>
          <p:cNvSpPr/>
          <p:nvPr/>
        </p:nvSpPr>
        <p:spPr>
          <a:xfrm>
            <a:off x="8727384" y="-4053"/>
            <a:ext cx="6678" cy="6641"/>
          </a:xfrm>
          <a:custGeom>
            <a:avLst/>
            <a:gdLst>
              <a:gd name="connsiteX0" fmla="*/ -105 w 14683"/>
              <a:gd name="connsiteY0" fmla="*/ -90 h 14603"/>
              <a:gd name="connsiteX1" fmla="*/ -105 w 14683"/>
              <a:gd name="connsiteY1" fmla="*/ -90 h 14603"/>
            </a:gdLst>
            <a:ahLst/>
            <a:cxnLst>
              <a:cxn ang="0">
                <a:pos x="connsiteX0" y="connsiteY0"/>
              </a:cxn>
              <a:cxn ang="0">
                <a:pos x="connsiteX1" y="connsiteY1"/>
              </a:cxn>
            </a:cxnLst>
            <a:rect l="l" t="t" r="r" b="b"/>
            <a:pathLst>
              <a:path w="14683" h="14603">
                <a:moveTo>
                  <a:pt x="-105" y="-90"/>
                </a:moveTo>
                <a:lnTo>
                  <a:pt x="-105" y="-90"/>
                </a:lnTo>
                <a:close/>
              </a:path>
            </a:pathLst>
          </a:custGeom>
          <a:solidFill>
            <a:srgbClr val="B7B7B7"/>
          </a:solidFill>
          <a:ln w="14679" cap="flat">
            <a:noFill/>
            <a:prstDash val="solid"/>
            <a:miter/>
          </a:ln>
        </p:spPr>
        <p:txBody>
          <a:bodyPr rtlCol="0" anchor="ctr"/>
          <a:lstStyle/>
          <a:p>
            <a:endParaRPr lang="en-US" sz="372" dirty="0"/>
          </a:p>
        </p:txBody>
      </p:sp>
      <p:sp>
        <p:nvSpPr>
          <p:cNvPr id="50" name="Picture Placeholder 49">
            <a:extLst>
              <a:ext uri="{FF2B5EF4-FFF2-40B4-BE49-F238E27FC236}">
                <a16:creationId xmlns:a16="http://schemas.microsoft.com/office/drawing/2014/main" id="{141DC2EC-EC02-667A-8763-3F4E5D31B963}"/>
              </a:ext>
            </a:extLst>
          </p:cNvPr>
          <p:cNvSpPr>
            <a:spLocks noGrp="1"/>
          </p:cNvSpPr>
          <p:nvPr>
            <p:ph type="pic" sz="quarter" idx="12" hasCustomPrompt="1"/>
          </p:nvPr>
        </p:nvSpPr>
        <p:spPr>
          <a:xfrm>
            <a:off x="4040230" y="1476480"/>
            <a:ext cx="3978521" cy="3666938"/>
          </a:xfrm>
          <a:custGeom>
            <a:avLst/>
            <a:gdLst>
              <a:gd name="connsiteX0" fmla="*/ 1962156 w 3926226"/>
              <a:gd name="connsiteY0" fmla="*/ 0 h 3618738"/>
              <a:gd name="connsiteX1" fmla="*/ 2047800 w 3926226"/>
              <a:gd name="connsiteY1" fmla="*/ 1912 h 3618738"/>
              <a:gd name="connsiteX2" fmla="*/ 2047800 w 3926226"/>
              <a:gd name="connsiteY2" fmla="*/ 478 h 3618738"/>
              <a:gd name="connsiteX3" fmla="*/ 3926226 w 3926226"/>
              <a:gd name="connsiteY3" fmla="*/ 478 h 3618738"/>
              <a:gd name="connsiteX4" fmla="*/ 3926226 w 3926226"/>
              <a:gd name="connsiteY4" fmla="*/ 1931276 h 3618738"/>
              <a:gd name="connsiteX5" fmla="*/ 3924312 w 3926226"/>
              <a:gd name="connsiteY5" fmla="*/ 1931276 h 3618738"/>
              <a:gd name="connsiteX6" fmla="*/ 3924312 w 3926226"/>
              <a:gd name="connsiteY6" fmla="*/ 1955661 h 3618738"/>
              <a:gd name="connsiteX7" fmla="*/ 2994668 w 3926226"/>
              <a:gd name="connsiteY7" fmla="*/ 3618738 h 3618738"/>
              <a:gd name="connsiteX8" fmla="*/ 930123 w 3926226"/>
              <a:gd name="connsiteY8" fmla="*/ 3618738 h 3618738"/>
              <a:gd name="connsiteX9" fmla="*/ 0 w 3926226"/>
              <a:gd name="connsiteY9" fmla="*/ 1955661 h 3618738"/>
              <a:gd name="connsiteX10" fmla="*/ 1962156 w 3926226"/>
              <a:gd name="connsiteY10" fmla="*/ 0 h 361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26226" h="3618738">
                <a:moveTo>
                  <a:pt x="1962156" y="0"/>
                </a:moveTo>
                <a:cubicBezTo>
                  <a:pt x="1990864" y="0"/>
                  <a:pt x="2019571" y="478"/>
                  <a:pt x="2047800" y="1912"/>
                </a:cubicBezTo>
                <a:lnTo>
                  <a:pt x="2047800" y="478"/>
                </a:lnTo>
                <a:lnTo>
                  <a:pt x="3926226" y="478"/>
                </a:lnTo>
                <a:lnTo>
                  <a:pt x="3926226" y="1931276"/>
                </a:lnTo>
                <a:lnTo>
                  <a:pt x="3924312" y="1931276"/>
                </a:lnTo>
                <a:lnTo>
                  <a:pt x="3924312" y="1955661"/>
                </a:lnTo>
                <a:cubicBezTo>
                  <a:pt x="3924312" y="2658074"/>
                  <a:pt x="3552742" y="3273988"/>
                  <a:pt x="2994668" y="3618738"/>
                </a:cubicBezTo>
                <a:lnTo>
                  <a:pt x="930123" y="3618738"/>
                </a:lnTo>
                <a:cubicBezTo>
                  <a:pt x="371858" y="3274465"/>
                  <a:pt x="0" y="2658408"/>
                  <a:pt x="0" y="1955661"/>
                </a:cubicBezTo>
                <a:cubicBezTo>
                  <a:pt x="0" y="875505"/>
                  <a:pt x="878449" y="0"/>
                  <a:pt x="1962156" y="0"/>
                </a:cubicBezTo>
                <a:close/>
              </a:path>
            </a:pathLst>
          </a:custGeom>
          <a:solidFill>
            <a:schemeClr val="bg1">
              <a:lumMod val="75000"/>
            </a:schemeClr>
          </a:solidFill>
        </p:spPr>
        <p:txBody>
          <a:bodyPr wrap="square" tIns="108000" rIns="108000">
            <a:noAutofit/>
          </a:bodyPr>
          <a:lstStyle>
            <a:lvl1pPr algn="r">
              <a:defRPr sz="1050" b="0"/>
            </a:lvl1pPr>
          </a:lstStyle>
          <a:p>
            <a:r>
              <a:rPr lang="en-US" dirty="0"/>
              <a:t>DRAG AND DROP IMAGE</a:t>
            </a:r>
          </a:p>
        </p:txBody>
      </p:sp>
      <p:sp>
        <p:nvSpPr>
          <p:cNvPr id="3" name="Title 34">
            <a:extLst>
              <a:ext uri="{FF2B5EF4-FFF2-40B4-BE49-F238E27FC236}">
                <a16:creationId xmlns:a16="http://schemas.microsoft.com/office/drawing/2014/main" id="{2FAB2F2B-BBA9-0BBB-559B-A9138D191AFC}"/>
              </a:ext>
            </a:extLst>
          </p:cNvPr>
          <p:cNvSpPr>
            <a:spLocks noGrp="1"/>
          </p:cNvSpPr>
          <p:nvPr>
            <p:ph type="title" hasCustomPrompt="1"/>
          </p:nvPr>
        </p:nvSpPr>
        <p:spPr>
          <a:xfrm>
            <a:off x="450000" y="1962000"/>
            <a:ext cx="3829790" cy="1422887"/>
          </a:xfrm>
          <a:prstGeom prst="rect">
            <a:avLst/>
          </a:prstGeom>
        </p:spPr>
        <p:txBody>
          <a:bodyPr/>
          <a:lstStyle>
            <a:lvl1pPr marL="5776" marR="2310" algn="l" defTabSz="415855" rtl="0" eaLnBrk="1" latinLnBrk="0" hangingPunct="1">
              <a:lnSpc>
                <a:spcPct val="80000"/>
              </a:lnSpc>
              <a:spcBef>
                <a:spcPts val="0"/>
              </a:spcBef>
              <a:spcAft>
                <a:spcPts val="600"/>
              </a:spcAft>
              <a:defRPr lang="en-GB" sz="2797" b="1" i="0" kern="0" spc="-11" dirty="0">
                <a:solidFill>
                  <a:srgbClr val="FFFFFF"/>
                </a:solidFill>
                <a:latin typeface="Calibri" panose="020F0502020204030204" pitchFamily="34" charset="0"/>
                <a:ea typeface="+mj-ea"/>
                <a:cs typeface="Calibri" panose="020F0502020204030204" pitchFamily="34" charset="0"/>
              </a:defRPr>
            </a:lvl1pPr>
          </a:lstStyle>
          <a:p>
            <a:r>
              <a:rPr lang="en-GB" dirty="0"/>
              <a:t>The presentation title goes here with up to four lines lorem ipsum </a:t>
            </a:r>
            <a:r>
              <a:rPr lang="en-GB" dirty="0" err="1"/>
              <a:t>dolor</a:t>
            </a:r>
            <a:endParaRPr lang="en-GB" dirty="0"/>
          </a:p>
        </p:txBody>
      </p:sp>
      <p:sp>
        <p:nvSpPr>
          <p:cNvPr id="8" name="Text Placeholder 2">
            <a:extLst>
              <a:ext uri="{FF2B5EF4-FFF2-40B4-BE49-F238E27FC236}">
                <a16:creationId xmlns:a16="http://schemas.microsoft.com/office/drawing/2014/main" id="{1A1C8DDC-05A5-7642-A07D-9729A13B73E1}"/>
              </a:ext>
            </a:extLst>
          </p:cNvPr>
          <p:cNvSpPr>
            <a:spLocks noGrp="1"/>
          </p:cNvSpPr>
          <p:nvPr>
            <p:ph type="body" idx="1" hasCustomPrompt="1"/>
          </p:nvPr>
        </p:nvSpPr>
        <p:spPr>
          <a:xfrm>
            <a:off x="457202" y="3400334"/>
            <a:ext cx="3326717" cy="235131"/>
          </a:xfrm>
        </p:spPr>
        <p:txBody>
          <a:bodyPr anchor="t" anchorCtr="0"/>
          <a:lstStyle>
            <a:lvl1pPr marL="5487" indent="0" algn="l" defTabSz="415855" rtl="0" eaLnBrk="1" latinLnBrk="0" hangingPunct="1">
              <a:lnSpc>
                <a:spcPct val="100000"/>
              </a:lnSpc>
              <a:spcBef>
                <a:spcPts val="0"/>
              </a:spcBef>
              <a:spcAft>
                <a:spcPts val="600"/>
              </a:spcAft>
              <a:buNone/>
              <a:tabLst>
                <a:tab pos="196087" algn="l"/>
                <a:tab pos="196376" algn="l"/>
              </a:tabLst>
              <a:defRPr lang="en-GB" sz="1800" b="0" kern="1200" spc="-7" dirty="0">
                <a:solidFill>
                  <a:srgbClr val="FFFFFF"/>
                </a:solidFill>
                <a:latin typeface="Calibri" panose="020F0502020204030204" pitchFamily="34" charset="0"/>
                <a:ea typeface="+mn-ea"/>
                <a:cs typeface="Calibri" panose="020F0502020204030204" pitchFamily="34" charset="0"/>
              </a:defRPr>
            </a:lvl1pPr>
            <a:lvl2pPr marL="207928" indent="0">
              <a:buNone/>
              <a:defRPr sz="910" b="1"/>
            </a:lvl2pPr>
            <a:lvl3pPr marL="415855" indent="0">
              <a:buNone/>
              <a:defRPr sz="819" b="1"/>
            </a:lvl3pPr>
            <a:lvl4pPr marL="623783" indent="0">
              <a:buNone/>
              <a:defRPr sz="728" b="1"/>
            </a:lvl4pPr>
            <a:lvl5pPr marL="831708" indent="0">
              <a:buNone/>
              <a:defRPr sz="728" b="1"/>
            </a:lvl5pPr>
            <a:lvl6pPr marL="1039636" indent="0">
              <a:buNone/>
              <a:defRPr sz="728" b="1"/>
            </a:lvl6pPr>
            <a:lvl7pPr marL="1247563" indent="0">
              <a:buNone/>
              <a:defRPr sz="728" b="1"/>
            </a:lvl7pPr>
            <a:lvl8pPr marL="1455491" indent="0">
              <a:buNone/>
              <a:defRPr sz="728" b="1"/>
            </a:lvl8pPr>
            <a:lvl9pPr marL="1663418" indent="0">
              <a:buNone/>
              <a:defRPr sz="728" b="1"/>
            </a:lvl9pPr>
          </a:lstStyle>
          <a:p>
            <a:pPr marL="5487" lvl="0" indent="0" algn="l" defTabSz="415855" rtl="0" eaLnBrk="1" latinLnBrk="0" hangingPunct="1">
              <a:lnSpc>
                <a:spcPct val="100000"/>
              </a:lnSpc>
              <a:spcBef>
                <a:spcPts val="0"/>
              </a:spcBef>
              <a:spcAft>
                <a:spcPts val="0"/>
              </a:spcAft>
              <a:buNone/>
              <a:tabLst>
                <a:tab pos="196087" algn="l"/>
                <a:tab pos="196376" algn="l"/>
              </a:tabLst>
            </a:pPr>
            <a:r>
              <a:rPr lang="en-GB"/>
              <a:t>Subtitle goes here if required</a:t>
            </a:r>
          </a:p>
          <a:p>
            <a:pPr lvl="0"/>
            <a:endParaRPr lang="en-GB"/>
          </a:p>
        </p:txBody>
      </p:sp>
      <p:sp>
        <p:nvSpPr>
          <p:cNvPr id="19" name="Freeform 8">
            <a:extLst>
              <a:ext uri="{FF2B5EF4-FFF2-40B4-BE49-F238E27FC236}">
                <a16:creationId xmlns:a16="http://schemas.microsoft.com/office/drawing/2014/main" id="{C363C4F3-DDE1-F1F8-0522-2C2C9E0336A6}"/>
              </a:ext>
            </a:extLst>
          </p:cNvPr>
          <p:cNvSpPr/>
          <p:nvPr/>
        </p:nvSpPr>
        <p:spPr>
          <a:xfrm>
            <a:off x="8727384" y="-4053"/>
            <a:ext cx="6678" cy="6641"/>
          </a:xfrm>
          <a:custGeom>
            <a:avLst/>
            <a:gdLst>
              <a:gd name="connsiteX0" fmla="*/ -105 w 14683"/>
              <a:gd name="connsiteY0" fmla="*/ -90 h 14603"/>
              <a:gd name="connsiteX1" fmla="*/ -105 w 14683"/>
              <a:gd name="connsiteY1" fmla="*/ -90 h 14603"/>
            </a:gdLst>
            <a:ahLst/>
            <a:cxnLst>
              <a:cxn ang="0">
                <a:pos x="connsiteX0" y="connsiteY0"/>
              </a:cxn>
              <a:cxn ang="0">
                <a:pos x="connsiteX1" y="connsiteY1"/>
              </a:cxn>
            </a:cxnLst>
            <a:rect l="l" t="t" r="r" b="b"/>
            <a:pathLst>
              <a:path w="14683" h="14603">
                <a:moveTo>
                  <a:pt x="-105" y="-90"/>
                </a:moveTo>
                <a:lnTo>
                  <a:pt x="-105" y="-90"/>
                </a:lnTo>
                <a:close/>
              </a:path>
            </a:pathLst>
          </a:custGeom>
          <a:solidFill>
            <a:srgbClr val="B7B7B7"/>
          </a:solidFill>
          <a:ln w="14679" cap="flat">
            <a:noFill/>
            <a:prstDash val="solid"/>
            <a:miter/>
          </a:ln>
        </p:spPr>
        <p:txBody>
          <a:bodyPr rtlCol="0" anchor="ctr"/>
          <a:lstStyle/>
          <a:p>
            <a:endParaRPr lang="en-US" sz="372" dirty="0"/>
          </a:p>
        </p:txBody>
      </p:sp>
      <p:sp>
        <p:nvSpPr>
          <p:cNvPr id="30" name="Freeform 8">
            <a:extLst>
              <a:ext uri="{FF2B5EF4-FFF2-40B4-BE49-F238E27FC236}">
                <a16:creationId xmlns:a16="http://schemas.microsoft.com/office/drawing/2014/main" id="{615CE2CD-3888-CCF4-09CA-CC26F536D14B}"/>
              </a:ext>
            </a:extLst>
          </p:cNvPr>
          <p:cNvSpPr/>
          <p:nvPr userDrawn="1"/>
        </p:nvSpPr>
        <p:spPr>
          <a:xfrm>
            <a:off x="8727384" y="-4053"/>
            <a:ext cx="6678" cy="6641"/>
          </a:xfrm>
          <a:custGeom>
            <a:avLst/>
            <a:gdLst>
              <a:gd name="connsiteX0" fmla="*/ -105 w 14683"/>
              <a:gd name="connsiteY0" fmla="*/ -90 h 14603"/>
              <a:gd name="connsiteX1" fmla="*/ -105 w 14683"/>
              <a:gd name="connsiteY1" fmla="*/ -90 h 14603"/>
            </a:gdLst>
            <a:ahLst/>
            <a:cxnLst>
              <a:cxn ang="0">
                <a:pos x="connsiteX0" y="connsiteY0"/>
              </a:cxn>
              <a:cxn ang="0">
                <a:pos x="connsiteX1" y="connsiteY1"/>
              </a:cxn>
            </a:cxnLst>
            <a:rect l="l" t="t" r="r" b="b"/>
            <a:pathLst>
              <a:path w="14683" h="14603">
                <a:moveTo>
                  <a:pt x="-105" y="-90"/>
                </a:moveTo>
                <a:lnTo>
                  <a:pt x="-105" y="-90"/>
                </a:lnTo>
                <a:close/>
              </a:path>
            </a:pathLst>
          </a:custGeom>
          <a:solidFill>
            <a:srgbClr val="B7B7B7"/>
          </a:solidFill>
          <a:ln w="14679" cap="flat">
            <a:noFill/>
            <a:prstDash val="solid"/>
            <a:miter/>
          </a:ln>
        </p:spPr>
        <p:txBody>
          <a:bodyPr rtlCol="0" anchor="ctr"/>
          <a:lstStyle/>
          <a:p>
            <a:endParaRPr lang="en-US" sz="372" dirty="0"/>
          </a:p>
        </p:txBody>
      </p:sp>
      <p:cxnSp>
        <p:nvCxnSpPr>
          <p:cNvPr id="35" name="Straight Connector 34">
            <a:extLst>
              <a:ext uri="{FF2B5EF4-FFF2-40B4-BE49-F238E27FC236}">
                <a16:creationId xmlns:a16="http://schemas.microsoft.com/office/drawing/2014/main" id="{42CE43C6-5D1B-DDA0-F2ED-C400EE1494EB}"/>
              </a:ext>
            </a:extLst>
          </p:cNvPr>
          <p:cNvCxnSpPr/>
          <p:nvPr userDrawn="1"/>
        </p:nvCxnSpPr>
        <p:spPr>
          <a:xfrm>
            <a:off x="476251" y="3969095"/>
            <a:ext cx="934908"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6526A4FC-B520-9552-E1AD-C8F7D791AE0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6252" y="476218"/>
            <a:ext cx="1190877" cy="466824"/>
          </a:xfrm>
          <a:prstGeom prst="rect">
            <a:avLst/>
          </a:prstGeom>
        </p:spPr>
      </p:pic>
      <p:sp>
        <p:nvSpPr>
          <p:cNvPr id="6" name="Freeform 5">
            <a:extLst>
              <a:ext uri="{FF2B5EF4-FFF2-40B4-BE49-F238E27FC236}">
                <a16:creationId xmlns:a16="http://schemas.microsoft.com/office/drawing/2014/main" id="{AE059AEA-188E-A40D-AA0D-8D97CC8AC226}"/>
              </a:ext>
            </a:extLst>
          </p:cNvPr>
          <p:cNvSpPr/>
          <p:nvPr userDrawn="1"/>
        </p:nvSpPr>
        <p:spPr>
          <a:xfrm rot="10800000">
            <a:off x="8018751" y="0"/>
            <a:ext cx="1125249" cy="1476479"/>
          </a:xfrm>
          <a:custGeom>
            <a:avLst/>
            <a:gdLst>
              <a:gd name="connsiteX0" fmla="*/ 892717 w 1125249"/>
              <a:gd name="connsiteY0" fmla="*/ 1476479 h 1476479"/>
              <a:gd name="connsiteX1" fmla="*/ 0 w 1125249"/>
              <a:gd name="connsiteY1" fmla="*/ 1476479 h 1476479"/>
              <a:gd name="connsiteX2" fmla="*/ 0 w 1125249"/>
              <a:gd name="connsiteY2" fmla="*/ 34316 h 1476479"/>
              <a:gd name="connsiteX3" fmla="*/ 63646 w 1125249"/>
              <a:gd name="connsiteY3" fmla="*/ 17950 h 1476479"/>
              <a:gd name="connsiteX4" fmla="*/ 241710 w 1125249"/>
              <a:gd name="connsiteY4" fmla="*/ 0 h 1476479"/>
              <a:gd name="connsiteX5" fmla="*/ 1125249 w 1125249"/>
              <a:gd name="connsiteY5" fmla="*/ 0 h 1476479"/>
              <a:gd name="connsiteX6" fmla="*/ 1125249 w 1125249"/>
              <a:gd name="connsiteY6" fmla="*/ 883539 h 1476479"/>
              <a:gd name="connsiteX7" fmla="*/ 974355 w 1125249"/>
              <a:gd name="connsiteY7" fmla="*/ 1377534 h 1476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249" h="1476479">
                <a:moveTo>
                  <a:pt x="892717" y="1476479"/>
                </a:moveTo>
                <a:lnTo>
                  <a:pt x="0" y="1476479"/>
                </a:lnTo>
                <a:lnTo>
                  <a:pt x="0" y="34316"/>
                </a:lnTo>
                <a:lnTo>
                  <a:pt x="63646" y="17950"/>
                </a:lnTo>
                <a:cubicBezTo>
                  <a:pt x="121162" y="6181"/>
                  <a:pt x="180714" y="0"/>
                  <a:pt x="241710" y="0"/>
                </a:cubicBezTo>
                <a:lnTo>
                  <a:pt x="1125249" y="0"/>
                </a:lnTo>
                <a:lnTo>
                  <a:pt x="1125249" y="883539"/>
                </a:lnTo>
                <a:cubicBezTo>
                  <a:pt x="1125249" y="1066526"/>
                  <a:pt x="1069622" y="1236520"/>
                  <a:pt x="974355" y="1377534"/>
                </a:cubicBezTo>
                <a:close/>
              </a:path>
            </a:pathLst>
          </a:custGeom>
          <a:gradFill>
            <a:gsLst>
              <a:gs pos="0">
                <a:schemeClr val="accent1"/>
              </a:gs>
              <a:gs pos="100000">
                <a:schemeClr val="accent3"/>
              </a:gs>
              <a:gs pos="32000">
                <a:srgbClr val="2922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sp>
        <p:nvSpPr>
          <p:cNvPr id="10" name="Footer Placeholder 11">
            <a:extLst>
              <a:ext uri="{FF2B5EF4-FFF2-40B4-BE49-F238E27FC236}">
                <a16:creationId xmlns:a16="http://schemas.microsoft.com/office/drawing/2014/main" id="{7DD3DADE-DCF9-A408-B612-B20FBCFCDA13}"/>
              </a:ext>
            </a:extLst>
          </p:cNvPr>
          <p:cNvSpPr>
            <a:spLocks noGrp="1"/>
          </p:cNvSpPr>
          <p:nvPr>
            <p:ph type="ftr" sz="quarter" idx="13"/>
          </p:nvPr>
        </p:nvSpPr>
        <p:spPr>
          <a:xfrm>
            <a:off x="6572987" y="4961446"/>
            <a:ext cx="1795875" cy="89768"/>
          </a:xfrm>
        </p:spPr>
        <p:txBody>
          <a:bodyPr/>
          <a:lstStyle>
            <a:lvl1pPr>
              <a:defRPr>
                <a:solidFill>
                  <a:schemeClr val="bg1"/>
                </a:solidFill>
              </a:defRPr>
            </a:lvl1pPr>
          </a:lstStyle>
          <a:p>
            <a:pPr marL="5776">
              <a:lnSpc>
                <a:spcPts val="707"/>
              </a:lnSpc>
            </a:pPr>
            <a:r>
              <a:rPr lang="en-US" dirty="0"/>
              <a:t>Copyright © 2023 Gen Digital Inc. All rights reserved.</a:t>
            </a:r>
            <a:endParaRPr lang="en-GB" spc="2" dirty="0"/>
          </a:p>
        </p:txBody>
      </p:sp>
      <p:sp>
        <p:nvSpPr>
          <p:cNvPr id="4" name="Text Placeholder 2">
            <a:extLst>
              <a:ext uri="{FF2B5EF4-FFF2-40B4-BE49-F238E27FC236}">
                <a16:creationId xmlns:a16="http://schemas.microsoft.com/office/drawing/2014/main" id="{2665B587-37C7-BBA7-10ED-97ABFB189434}"/>
              </a:ext>
            </a:extLst>
          </p:cNvPr>
          <p:cNvSpPr>
            <a:spLocks noGrp="1"/>
          </p:cNvSpPr>
          <p:nvPr>
            <p:ph type="body" idx="11" hasCustomPrompt="1"/>
          </p:nvPr>
        </p:nvSpPr>
        <p:spPr>
          <a:xfrm>
            <a:off x="457200" y="4304516"/>
            <a:ext cx="2295525" cy="523220"/>
          </a:xfrm>
        </p:spPr>
        <p:txBody>
          <a:bodyPr anchor="t" anchorCtr="0"/>
          <a:lstStyle>
            <a:lvl1pPr marL="5487" indent="0" algn="l" defTabSz="415875" rtl="0" eaLnBrk="1" latinLnBrk="0" hangingPunct="1">
              <a:lnSpc>
                <a:spcPct val="110000"/>
              </a:lnSpc>
              <a:spcBef>
                <a:spcPts val="0"/>
              </a:spcBef>
              <a:spcAft>
                <a:spcPts val="0"/>
              </a:spcAft>
              <a:buNone/>
              <a:tabLst>
                <a:tab pos="196097" algn="l"/>
                <a:tab pos="196386" algn="l"/>
              </a:tabLst>
              <a:defRPr lang="en-GB" sz="1400" b="0" kern="1200" spc="-7" dirty="0">
                <a:solidFill>
                  <a:srgbClr val="FFFFFF"/>
                </a:solidFill>
                <a:latin typeface="+mj-lt"/>
                <a:ea typeface="+mn-ea"/>
                <a:cs typeface="Arial"/>
              </a:defRPr>
            </a:lvl1pPr>
            <a:lvl2pPr marL="207938" indent="0">
              <a:buNone/>
              <a:defRPr sz="910" b="1"/>
            </a:lvl2pPr>
            <a:lvl3pPr marL="415875" indent="0">
              <a:buNone/>
              <a:defRPr sz="819" b="1"/>
            </a:lvl3pPr>
            <a:lvl4pPr marL="623813" indent="0">
              <a:buNone/>
              <a:defRPr sz="728" b="1"/>
            </a:lvl4pPr>
            <a:lvl5pPr marL="831750" indent="0">
              <a:buNone/>
              <a:defRPr sz="728" b="1"/>
            </a:lvl5pPr>
            <a:lvl6pPr marL="1039688" indent="0">
              <a:buNone/>
              <a:defRPr sz="728" b="1"/>
            </a:lvl6pPr>
            <a:lvl7pPr marL="1247625" indent="0">
              <a:buNone/>
              <a:defRPr sz="728" b="1"/>
            </a:lvl7pPr>
            <a:lvl8pPr marL="1455563" indent="0">
              <a:buNone/>
              <a:defRPr sz="728" b="1"/>
            </a:lvl8pPr>
            <a:lvl9pPr marL="1663500" indent="0">
              <a:buNone/>
              <a:defRPr sz="728" b="1"/>
            </a:lvl9pPr>
          </a:lstStyle>
          <a:p>
            <a:pPr marL="5487" lvl="0" indent="0" algn="l" defTabSz="415875" rtl="0" eaLnBrk="1" latinLnBrk="0" hangingPunct="1">
              <a:lnSpc>
                <a:spcPct val="100000"/>
              </a:lnSpc>
              <a:spcBef>
                <a:spcPts val="0"/>
              </a:spcBef>
              <a:spcAft>
                <a:spcPts val="0"/>
              </a:spcAft>
              <a:buNone/>
              <a:tabLst>
                <a:tab pos="196097" algn="l"/>
                <a:tab pos="196386" algn="l"/>
              </a:tabLst>
            </a:pPr>
            <a:r>
              <a:rPr lang="en-GB" dirty="0"/>
              <a:t>DATE 2023</a:t>
            </a:r>
          </a:p>
          <a:p>
            <a:pPr marL="5487" lvl="0" indent="0" algn="l" defTabSz="415875" rtl="0" eaLnBrk="1" latinLnBrk="0" hangingPunct="1">
              <a:lnSpc>
                <a:spcPct val="100000"/>
              </a:lnSpc>
              <a:spcBef>
                <a:spcPts val="0"/>
              </a:spcBef>
              <a:spcAft>
                <a:spcPts val="0"/>
              </a:spcAft>
              <a:buNone/>
              <a:tabLst>
                <a:tab pos="196097" algn="l"/>
                <a:tab pos="196386" algn="l"/>
              </a:tabLst>
            </a:pPr>
            <a:r>
              <a:rPr lang="en-GB" dirty="0"/>
              <a:t>Presenter Name</a:t>
            </a:r>
          </a:p>
        </p:txBody>
      </p:sp>
    </p:spTree>
    <p:extLst>
      <p:ext uri="{BB962C8B-B14F-4D97-AF65-F5344CB8AC3E}">
        <p14:creationId xmlns:p14="http://schemas.microsoft.com/office/powerpoint/2010/main" val="41994951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User Image">
    <p:bg>
      <p:bgPr>
        <a:solidFill>
          <a:schemeClr val="bg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EB88A421-5ABE-940A-7C45-121C105BD199}"/>
              </a:ext>
            </a:extLst>
          </p:cNvPr>
          <p:cNvSpPr>
            <a:spLocks noGrp="1"/>
          </p:cNvSpPr>
          <p:nvPr>
            <p:ph type="pic" sz="quarter" idx="12" hasCustomPrompt="1"/>
          </p:nvPr>
        </p:nvSpPr>
        <p:spPr>
          <a:xfrm>
            <a:off x="0" y="0"/>
            <a:ext cx="9144000" cy="5143500"/>
          </a:xfrm>
          <a:solidFill>
            <a:schemeClr val="bg1">
              <a:lumMod val="75000"/>
            </a:schemeClr>
          </a:solidFill>
        </p:spPr>
        <p:txBody>
          <a:bodyPr/>
          <a:lstStyle>
            <a:lvl1pPr algn="r">
              <a:defRPr sz="910" b="0"/>
            </a:lvl1pPr>
          </a:lstStyle>
          <a:p>
            <a:r>
              <a:rPr lang="en-US" dirty="0"/>
              <a:t>DRAG AND DROP IMAGE</a:t>
            </a:r>
          </a:p>
        </p:txBody>
      </p:sp>
      <p:sp>
        <p:nvSpPr>
          <p:cNvPr id="26" name="Picture Placeholder 20">
            <a:extLst>
              <a:ext uri="{FF2B5EF4-FFF2-40B4-BE49-F238E27FC236}">
                <a16:creationId xmlns:a16="http://schemas.microsoft.com/office/drawing/2014/main" id="{84FD881C-89A9-DC7A-8B60-EAA16686E807}"/>
              </a:ext>
            </a:extLst>
          </p:cNvPr>
          <p:cNvSpPr>
            <a:spLocks noGrp="1"/>
          </p:cNvSpPr>
          <p:nvPr>
            <p:ph type="pic" sz="quarter" idx="13"/>
          </p:nvPr>
        </p:nvSpPr>
        <p:spPr>
          <a:xfrm>
            <a:off x="1" y="0"/>
            <a:ext cx="5734364" cy="5143500"/>
          </a:xfrm>
          <a:gradFill>
            <a:gsLst>
              <a:gs pos="0">
                <a:srgbClr val="181F27">
                  <a:alpha val="0"/>
                </a:srgbClr>
              </a:gs>
              <a:gs pos="100000">
                <a:srgbClr val="0D1116"/>
              </a:gs>
            </a:gsLst>
            <a:lin ang="10800000" scaled="0"/>
          </a:gradFill>
          <a:ln>
            <a:noFill/>
          </a:ln>
        </p:spPr>
        <p:txBody>
          <a:bodyPr/>
          <a:lstStyle>
            <a:lvl1pPr>
              <a:defRPr sz="100"/>
            </a:lvl1pPr>
          </a:lstStyle>
          <a:p>
            <a:r>
              <a:rPr lang="en-US" dirty="0"/>
              <a:t>Click icon to add picture</a:t>
            </a:r>
          </a:p>
        </p:txBody>
      </p:sp>
      <p:sp>
        <p:nvSpPr>
          <p:cNvPr id="7" name="Text Placeholder 2">
            <a:extLst>
              <a:ext uri="{FF2B5EF4-FFF2-40B4-BE49-F238E27FC236}">
                <a16:creationId xmlns:a16="http://schemas.microsoft.com/office/drawing/2014/main" id="{40C41AA5-B7DD-A594-0691-F7805134E96B}"/>
              </a:ext>
            </a:extLst>
          </p:cNvPr>
          <p:cNvSpPr>
            <a:spLocks noGrp="1"/>
          </p:cNvSpPr>
          <p:nvPr>
            <p:ph type="body" idx="1" hasCustomPrompt="1"/>
          </p:nvPr>
        </p:nvSpPr>
        <p:spPr>
          <a:xfrm>
            <a:off x="457202" y="3179767"/>
            <a:ext cx="4710855" cy="235131"/>
          </a:xfrm>
        </p:spPr>
        <p:txBody>
          <a:bodyPr anchor="t" anchorCtr="0"/>
          <a:lstStyle>
            <a:lvl1pPr marL="5487" indent="0" algn="l" defTabSz="415855" rtl="0" eaLnBrk="1" latinLnBrk="0" hangingPunct="1">
              <a:lnSpc>
                <a:spcPct val="100000"/>
              </a:lnSpc>
              <a:spcBef>
                <a:spcPts val="0"/>
              </a:spcBef>
              <a:spcAft>
                <a:spcPts val="600"/>
              </a:spcAft>
              <a:buNone/>
              <a:tabLst>
                <a:tab pos="196087" algn="l"/>
                <a:tab pos="196376" algn="l"/>
              </a:tabLst>
              <a:defRPr lang="en-GB" sz="1800" b="0" kern="1200" spc="-7" dirty="0">
                <a:solidFill>
                  <a:srgbClr val="FFFFFF"/>
                </a:solidFill>
                <a:latin typeface="Calibri" panose="020F0502020204030204" pitchFamily="34" charset="0"/>
                <a:ea typeface="+mn-ea"/>
                <a:cs typeface="Calibri" panose="020F0502020204030204" pitchFamily="34" charset="0"/>
              </a:defRPr>
            </a:lvl1pPr>
            <a:lvl2pPr marL="207928" indent="0">
              <a:buNone/>
              <a:defRPr sz="910" b="1"/>
            </a:lvl2pPr>
            <a:lvl3pPr marL="415855" indent="0">
              <a:buNone/>
              <a:defRPr sz="819" b="1"/>
            </a:lvl3pPr>
            <a:lvl4pPr marL="623783" indent="0">
              <a:buNone/>
              <a:defRPr sz="728" b="1"/>
            </a:lvl4pPr>
            <a:lvl5pPr marL="831708" indent="0">
              <a:buNone/>
              <a:defRPr sz="728" b="1"/>
            </a:lvl5pPr>
            <a:lvl6pPr marL="1039636" indent="0">
              <a:buNone/>
              <a:defRPr sz="728" b="1"/>
            </a:lvl6pPr>
            <a:lvl7pPr marL="1247563" indent="0">
              <a:buNone/>
              <a:defRPr sz="728" b="1"/>
            </a:lvl7pPr>
            <a:lvl8pPr marL="1455491" indent="0">
              <a:buNone/>
              <a:defRPr sz="728" b="1"/>
            </a:lvl8pPr>
            <a:lvl9pPr marL="1663418" indent="0">
              <a:buNone/>
              <a:defRPr sz="728" b="1"/>
            </a:lvl9pPr>
          </a:lstStyle>
          <a:p>
            <a:pPr marL="5487" lvl="0" indent="0" algn="l" defTabSz="415855" rtl="0" eaLnBrk="1" latinLnBrk="0" hangingPunct="1">
              <a:lnSpc>
                <a:spcPct val="100000"/>
              </a:lnSpc>
              <a:spcBef>
                <a:spcPts val="0"/>
              </a:spcBef>
              <a:spcAft>
                <a:spcPts val="0"/>
              </a:spcAft>
              <a:buNone/>
              <a:tabLst>
                <a:tab pos="196087" algn="l"/>
                <a:tab pos="196376" algn="l"/>
              </a:tabLst>
            </a:pPr>
            <a:r>
              <a:rPr lang="en-GB" dirty="0"/>
              <a:t>Subtitle goes here if required</a:t>
            </a:r>
          </a:p>
          <a:p>
            <a:pPr lvl="0"/>
            <a:endParaRPr lang="en-GB" dirty="0"/>
          </a:p>
        </p:txBody>
      </p:sp>
      <p:sp>
        <p:nvSpPr>
          <p:cNvPr id="8" name="Title 34">
            <a:extLst>
              <a:ext uri="{FF2B5EF4-FFF2-40B4-BE49-F238E27FC236}">
                <a16:creationId xmlns:a16="http://schemas.microsoft.com/office/drawing/2014/main" id="{101CA4CD-F5FC-5DD1-B77F-CE0795034AAD}"/>
              </a:ext>
            </a:extLst>
          </p:cNvPr>
          <p:cNvSpPr>
            <a:spLocks noGrp="1"/>
          </p:cNvSpPr>
          <p:nvPr>
            <p:ph type="title" hasCustomPrompt="1"/>
          </p:nvPr>
        </p:nvSpPr>
        <p:spPr>
          <a:xfrm>
            <a:off x="457202" y="2086358"/>
            <a:ext cx="4710855" cy="1083815"/>
          </a:xfrm>
          <a:prstGeom prst="rect">
            <a:avLst/>
          </a:prstGeom>
        </p:spPr>
        <p:txBody>
          <a:bodyPr/>
          <a:lstStyle>
            <a:lvl1pPr marL="5776" marR="2310" algn="l" defTabSz="415855" rtl="0" eaLnBrk="1" latinLnBrk="0" hangingPunct="1">
              <a:lnSpc>
                <a:spcPct val="80000"/>
              </a:lnSpc>
              <a:spcBef>
                <a:spcPts val="0"/>
              </a:spcBef>
              <a:spcAft>
                <a:spcPts val="600"/>
              </a:spcAft>
              <a:defRPr lang="en-US" sz="2797" b="1" i="0" kern="0" spc="-11" dirty="0">
                <a:solidFill>
                  <a:srgbClr val="FFFFFF"/>
                </a:solidFill>
                <a:latin typeface="Calibri" panose="020F0502020204030204" pitchFamily="34" charset="0"/>
                <a:ea typeface="+mj-ea"/>
                <a:cs typeface="Calibri" panose="020F0502020204030204" pitchFamily="34" charset="0"/>
              </a:defRPr>
            </a:lvl1pPr>
          </a:lstStyle>
          <a:p>
            <a:r>
              <a:rPr lang="en-GB" dirty="0"/>
              <a:t>The presentation title goes here with up to three lines  lorem ipsum </a:t>
            </a:r>
            <a:r>
              <a:rPr lang="en-GB" dirty="0" err="1"/>
              <a:t>dolor</a:t>
            </a:r>
            <a:endParaRPr lang="en-GB" dirty="0"/>
          </a:p>
        </p:txBody>
      </p:sp>
      <p:pic>
        <p:nvPicPr>
          <p:cNvPr id="5" name="Graphic 4">
            <a:extLst>
              <a:ext uri="{FF2B5EF4-FFF2-40B4-BE49-F238E27FC236}">
                <a16:creationId xmlns:a16="http://schemas.microsoft.com/office/drawing/2014/main" id="{374FB55F-5C34-AC78-C632-66A53305C4F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6252" y="476218"/>
            <a:ext cx="1190877" cy="466824"/>
          </a:xfrm>
          <a:prstGeom prst="rect">
            <a:avLst/>
          </a:prstGeom>
        </p:spPr>
      </p:pic>
      <p:sp>
        <p:nvSpPr>
          <p:cNvPr id="12" name="Footer Placeholder 11">
            <a:extLst>
              <a:ext uri="{FF2B5EF4-FFF2-40B4-BE49-F238E27FC236}">
                <a16:creationId xmlns:a16="http://schemas.microsoft.com/office/drawing/2014/main" id="{70780A92-33AD-7788-CA64-B8D243631258}"/>
              </a:ext>
            </a:extLst>
          </p:cNvPr>
          <p:cNvSpPr>
            <a:spLocks noGrp="1"/>
          </p:cNvSpPr>
          <p:nvPr>
            <p:ph type="ftr" sz="quarter" idx="14"/>
          </p:nvPr>
        </p:nvSpPr>
        <p:spPr/>
        <p:txBody>
          <a:bodyPr/>
          <a:lstStyle/>
          <a:p>
            <a:pPr marL="5776">
              <a:lnSpc>
                <a:spcPts val="707"/>
              </a:lnSpc>
            </a:pPr>
            <a:r>
              <a:rPr lang="en-US" dirty="0"/>
              <a:t>Copyright © 2023 Gen Digital Inc. All rights reserved.</a:t>
            </a:r>
            <a:endParaRPr lang="en-GB" spc="2" dirty="0"/>
          </a:p>
        </p:txBody>
      </p:sp>
      <p:sp>
        <p:nvSpPr>
          <p:cNvPr id="2" name="Text Placeholder 2">
            <a:extLst>
              <a:ext uri="{FF2B5EF4-FFF2-40B4-BE49-F238E27FC236}">
                <a16:creationId xmlns:a16="http://schemas.microsoft.com/office/drawing/2014/main" id="{0C9185F5-BF73-C8A6-5567-E9BFBE4F355C}"/>
              </a:ext>
            </a:extLst>
          </p:cNvPr>
          <p:cNvSpPr>
            <a:spLocks noGrp="1"/>
          </p:cNvSpPr>
          <p:nvPr>
            <p:ph type="body" idx="11" hasCustomPrompt="1"/>
          </p:nvPr>
        </p:nvSpPr>
        <p:spPr>
          <a:xfrm>
            <a:off x="457200" y="4304516"/>
            <a:ext cx="2295525" cy="523220"/>
          </a:xfrm>
        </p:spPr>
        <p:txBody>
          <a:bodyPr anchor="t" anchorCtr="0"/>
          <a:lstStyle>
            <a:lvl1pPr marL="5487" indent="0" algn="l" defTabSz="415875" rtl="0" eaLnBrk="1" latinLnBrk="0" hangingPunct="1">
              <a:lnSpc>
                <a:spcPct val="110000"/>
              </a:lnSpc>
              <a:spcBef>
                <a:spcPts val="0"/>
              </a:spcBef>
              <a:spcAft>
                <a:spcPts val="0"/>
              </a:spcAft>
              <a:buNone/>
              <a:tabLst>
                <a:tab pos="196097" algn="l"/>
                <a:tab pos="196386" algn="l"/>
              </a:tabLst>
              <a:defRPr lang="en-GB" sz="1400" b="0" kern="1200" spc="-7" dirty="0">
                <a:solidFill>
                  <a:srgbClr val="FFFFFF"/>
                </a:solidFill>
                <a:latin typeface="+mj-lt"/>
                <a:ea typeface="+mn-ea"/>
                <a:cs typeface="Arial"/>
              </a:defRPr>
            </a:lvl1pPr>
            <a:lvl2pPr marL="207938" indent="0">
              <a:buNone/>
              <a:defRPr sz="910" b="1"/>
            </a:lvl2pPr>
            <a:lvl3pPr marL="415875" indent="0">
              <a:buNone/>
              <a:defRPr sz="819" b="1"/>
            </a:lvl3pPr>
            <a:lvl4pPr marL="623813" indent="0">
              <a:buNone/>
              <a:defRPr sz="728" b="1"/>
            </a:lvl4pPr>
            <a:lvl5pPr marL="831750" indent="0">
              <a:buNone/>
              <a:defRPr sz="728" b="1"/>
            </a:lvl5pPr>
            <a:lvl6pPr marL="1039688" indent="0">
              <a:buNone/>
              <a:defRPr sz="728" b="1"/>
            </a:lvl6pPr>
            <a:lvl7pPr marL="1247625" indent="0">
              <a:buNone/>
              <a:defRPr sz="728" b="1"/>
            </a:lvl7pPr>
            <a:lvl8pPr marL="1455563" indent="0">
              <a:buNone/>
              <a:defRPr sz="728" b="1"/>
            </a:lvl8pPr>
            <a:lvl9pPr marL="1663500" indent="0">
              <a:buNone/>
              <a:defRPr sz="728" b="1"/>
            </a:lvl9pPr>
          </a:lstStyle>
          <a:p>
            <a:pPr marL="5487" lvl="0" indent="0" algn="l" defTabSz="415875" rtl="0" eaLnBrk="1" latinLnBrk="0" hangingPunct="1">
              <a:lnSpc>
                <a:spcPct val="100000"/>
              </a:lnSpc>
              <a:spcBef>
                <a:spcPts val="0"/>
              </a:spcBef>
              <a:spcAft>
                <a:spcPts val="0"/>
              </a:spcAft>
              <a:buNone/>
              <a:tabLst>
                <a:tab pos="196097" algn="l"/>
                <a:tab pos="196386" algn="l"/>
              </a:tabLst>
            </a:pPr>
            <a:r>
              <a:rPr lang="en-GB" dirty="0"/>
              <a:t>DATE 2023</a:t>
            </a:r>
          </a:p>
          <a:p>
            <a:pPr marL="5487" lvl="0" indent="0" algn="l" defTabSz="415875" rtl="0" eaLnBrk="1" latinLnBrk="0" hangingPunct="1">
              <a:lnSpc>
                <a:spcPct val="100000"/>
              </a:lnSpc>
              <a:spcBef>
                <a:spcPts val="0"/>
              </a:spcBef>
              <a:spcAft>
                <a:spcPts val="0"/>
              </a:spcAft>
              <a:buNone/>
              <a:tabLst>
                <a:tab pos="196097" algn="l"/>
                <a:tab pos="196386" algn="l"/>
              </a:tabLst>
            </a:pPr>
            <a:r>
              <a:rPr lang="en-GB" dirty="0"/>
              <a:t>Presenter Name</a:t>
            </a:r>
          </a:p>
        </p:txBody>
      </p:sp>
    </p:spTree>
    <p:extLst>
      <p:ext uri="{BB962C8B-B14F-4D97-AF65-F5344CB8AC3E}">
        <p14:creationId xmlns:p14="http://schemas.microsoft.com/office/powerpoint/2010/main" val="1107126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 Pear Drop Grads">
    <p:bg>
      <p:bgPr>
        <a:solidFill>
          <a:schemeClr val="accent1"/>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5EE61C0F-13D6-0879-3F78-A85547EB9739}"/>
              </a:ext>
            </a:extLst>
          </p:cNvPr>
          <p:cNvSpPr/>
          <p:nvPr userDrawn="1"/>
        </p:nvSpPr>
        <p:spPr>
          <a:xfrm rot="10800000">
            <a:off x="8087180" y="0"/>
            <a:ext cx="1056819" cy="1386690"/>
          </a:xfrm>
          <a:custGeom>
            <a:avLst/>
            <a:gdLst>
              <a:gd name="connsiteX0" fmla="*/ 892717 w 1125249"/>
              <a:gd name="connsiteY0" fmla="*/ 1476479 h 1476479"/>
              <a:gd name="connsiteX1" fmla="*/ 0 w 1125249"/>
              <a:gd name="connsiteY1" fmla="*/ 1476479 h 1476479"/>
              <a:gd name="connsiteX2" fmla="*/ 0 w 1125249"/>
              <a:gd name="connsiteY2" fmla="*/ 34316 h 1476479"/>
              <a:gd name="connsiteX3" fmla="*/ 63646 w 1125249"/>
              <a:gd name="connsiteY3" fmla="*/ 17950 h 1476479"/>
              <a:gd name="connsiteX4" fmla="*/ 241710 w 1125249"/>
              <a:gd name="connsiteY4" fmla="*/ 0 h 1476479"/>
              <a:gd name="connsiteX5" fmla="*/ 1125249 w 1125249"/>
              <a:gd name="connsiteY5" fmla="*/ 0 h 1476479"/>
              <a:gd name="connsiteX6" fmla="*/ 1125249 w 1125249"/>
              <a:gd name="connsiteY6" fmla="*/ 883539 h 1476479"/>
              <a:gd name="connsiteX7" fmla="*/ 974355 w 1125249"/>
              <a:gd name="connsiteY7" fmla="*/ 1377534 h 1476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249" h="1476479">
                <a:moveTo>
                  <a:pt x="892717" y="1476479"/>
                </a:moveTo>
                <a:lnTo>
                  <a:pt x="0" y="1476479"/>
                </a:lnTo>
                <a:lnTo>
                  <a:pt x="0" y="34316"/>
                </a:lnTo>
                <a:lnTo>
                  <a:pt x="63646" y="17950"/>
                </a:lnTo>
                <a:cubicBezTo>
                  <a:pt x="121162" y="6181"/>
                  <a:pt x="180714" y="0"/>
                  <a:pt x="241710" y="0"/>
                </a:cubicBezTo>
                <a:lnTo>
                  <a:pt x="1125249" y="0"/>
                </a:lnTo>
                <a:lnTo>
                  <a:pt x="1125249" y="883539"/>
                </a:lnTo>
                <a:cubicBezTo>
                  <a:pt x="1125249" y="1066526"/>
                  <a:pt x="1069622" y="1236520"/>
                  <a:pt x="974355" y="1377534"/>
                </a:cubicBezTo>
                <a:close/>
              </a:path>
            </a:pathLst>
          </a:custGeom>
          <a:gradFill>
            <a:gsLst>
              <a:gs pos="0">
                <a:schemeClr val="accent1"/>
              </a:gs>
              <a:gs pos="100000">
                <a:schemeClr val="accent3"/>
              </a:gs>
              <a:gs pos="35000">
                <a:srgbClr val="2922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31218128-9548-1E06-8A2D-035DA764B377}"/>
              </a:ext>
            </a:extLst>
          </p:cNvPr>
          <p:cNvSpPr/>
          <p:nvPr userDrawn="1"/>
        </p:nvSpPr>
        <p:spPr>
          <a:xfrm>
            <a:off x="3331752" y="1386691"/>
            <a:ext cx="4755428" cy="3756810"/>
          </a:xfrm>
          <a:custGeom>
            <a:avLst/>
            <a:gdLst>
              <a:gd name="connsiteX0" fmla="*/ 2320886 w 4641772"/>
              <a:gd name="connsiteY0" fmla="*/ 0 h 3667021"/>
              <a:gd name="connsiteX1" fmla="*/ 4641772 w 4641772"/>
              <a:gd name="connsiteY1" fmla="*/ 0 h 3667021"/>
              <a:gd name="connsiteX2" fmla="*/ 4641772 w 4641772"/>
              <a:gd name="connsiteY2" fmla="*/ 2320886 h 3667021"/>
              <a:gd name="connsiteX3" fmla="*/ 4245401 w 4641772"/>
              <a:gd name="connsiteY3" fmla="*/ 3618516 h 3667021"/>
              <a:gd name="connsiteX4" fmla="*/ 4209130 w 4641772"/>
              <a:gd name="connsiteY4" fmla="*/ 3667021 h 3667021"/>
              <a:gd name="connsiteX5" fmla="*/ 432643 w 4641772"/>
              <a:gd name="connsiteY5" fmla="*/ 3667021 h 3667021"/>
              <a:gd name="connsiteX6" fmla="*/ 396371 w 4641772"/>
              <a:gd name="connsiteY6" fmla="*/ 3618516 h 3667021"/>
              <a:gd name="connsiteX7" fmla="*/ 0 w 4641772"/>
              <a:gd name="connsiteY7" fmla="*/ 2320886 h 3667021"/>
              <a:gd name="connsiteX8" fmla="*/ 2320886 w 4641772"/>
              <a:gd name="connsiteY8" fmla="*/ 0 h 366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1772" h="3667021">
                <a:moveTo>
                  <a:pt x="2320886" y="0"/>
                </a:moveTo>
                <a:lnTo>
                  <a:pt x="4641772" y="0"/>
                </a:lnTo>
                <a:lnTo>
                  <a:pt x="4641772" y="2320886"/>
                </a:lnTo>
                <a:cubicBezTo>
                  <a:pt x="4641772" y="2801558"/>
                  <a:pt x="4495649" y="3248100"/>
                  <a:pt x="4245401" y="3618516"/>
                </a:cubicBezTo>
                <a:lnTo>
                  <a:pt x="4209130" y="3667021"/>
                </a:lnTo>
                <a:lnTo>
                  <a:pt x="432643" y="3667021"/>
                </a:lnTo>
                <a:lnTo>
                  <a:pt x="396371" y="3618516"/>
                </a:lnTo>
                <a:cubicBezTo>
                  <a:pt x="146123" y="3248100"/>
                  <a:pt x="0" y="2801558"/>
                  <a:pt x="0" y="2320886"/>
                </a:cubicBezTo>
                <a:cubicBezTo>
                  <a:pt x="0" y="1039096"/>
                  <a:pt x="1039096" y="0"/>
                  <a:pt x="2320886" y="0"/>
                </a:cubicBezTo>
                <a:close/>
              </a:path>
            </a:pathLst>
          </a:custGeom>
          <a:gradFill>
            <a:gsLst>
              <a:gs pos="0">
                <a:schemeClr val="accent1"/>
              </a:gs>
              <a:gs pos="100000">
                <a:schemeClr val="accent2"/>
              </a:gs>
              <a:gs pos="63000">
                <a:srgbClr val="2922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sp>
        <p:nvSpPr>
          <p:cNvPr id="18" name="Text Placeholder 2">
            <a:extLst>
              <a:ext uri="{FF2B5EF4-FFF2-40B4-BE49-F238E27FC236}">
                <a16:creationId xmlns:a16="http://schemas.microsoft.com/office/drawing/2014/main" id="{1F9DA660-B31F-6DC3-16E8-C6D33B538DCA}"/>
              </a:ext>
            </a:extLst>
          </p:cNvPr>
          <p:cNvSpPr>
            <a:spLocks noGrp="1"/>
          </p:cNvSpPr>
          <p:nvPr>
            <p:ph type="body" idx="11" hasCustomPrompt="1"/>
          </p:nvPr>
        </p:nvSpPr>
        <p:spPr>
          <a:xfrm>
            <a:off x="457200" y="1813301"/>
            <a:ext cx="1766002" cy="307777"/>
          </a:xfrm>
        </p:spPr>
        <p:txBody>
          <a:bodyPr anchor="t" anchorCtr="0"/>
          <a:lstStyle>
            <a:lvl1pPr marL="5487" indent="0" algn="l" defTabSz="415855" rtl="0" eaLnBrk="1" latinLnBrk="0" hangingPunct="1">
              <a:lnSpc>
                <a:spcPct val="100000"/>
              </a:lnSpc>
              <a:spcBef>
                <a:spcPts val="0"/>
              </a:spcBef>
              <a:spcAft>
                <a:spcPts val="600"/>
              </a:spcAft>
              <a:buNone/>
              <a:tabLst>
                <a:tab pos="196087" algn="l"/>
                <a:tab pos="196376" algn="l"/>
              </a:tabLst>
              <a:defRPr lang="en-GB" sz="1400" b="1" kern="1200" spc="-7" dirty="0">
                <a:solidFill>
                  <a:srgbClr val="FFFFFF"/>
                </a:solidFill>
                <a:latin typeface="Calibri" panose="020F0502020204030204" pitchFamily="34" charset="0"/>
                <a:ea typeface="+mn-ea"/>
                <a:cs typeface="Calibri" panose="020F0502020204030204" pitchFamily="34" charset="0"/>
              </a:defRPr>
            </a:lvl1pPr>
            <a:lvl2pPr marL="207928" indent="0">
              <a:buNone/>
              <a:defRPr sz="910" b="1"/>
            </a:lvl2pPr>
            <a:lvl3pPr marL="415855" indent="0">
              <a:buNone/>
              <a:defRPr sz="819" b="1"/>
            </a:lvl3pPr>
            <a:lvl4pPr marL="623783" indent="0">
              <a:buNone/>
              <a:defRPr sz="728" b="1"/>
            </a:lvl4pPr>
            <a:lvl5pPr marL="831708" indent="0">
              <a:buNone/>
              <a:defRPr sz="728" b="1"/>
            </a:lvl5pPr>
            <a:lvl6pPr marL="1039636" indent="0">
              <a:buNone/>
              <a:defRPr sz="728" b="1"/>
            </a:lvl6pPr>
            <a:lvl7pPr marL="1247563" indent="0">
              <a:buNone/>
              <a:defRPr sz="728" b="1"/>
            </a:lvl7pPr>
            <a:lvl8pPr marL="1455491" indent="0">
              <a:buNone/>
              <a:defRPr sz="728" b="1"/>
            </a:lvl8pPr>
            <a:lvl9pPr marL="1663418" indent="0">
              <a:buNone/>
              <a:defRPr sz="728" b="1"/>
            </a:lvl9pPr>
          </a:lstStyle>
          <a:p>
            <a:pPr marL="5487" lvl="0" indent="0" algn="l" defTabSz="415855" rtl="0" eaLnBrk="1" latinLnBrk="0" hangingPunct="1">
              <a:lnSpc>
                <a:spcPct val="100000"/>
              </a:lnSpc>
              <a:spcBef>
                <a:spcPts val="0"/>
              </a:spcBef>
              <a:spcAft>
                <a:spcPts val="0"/>
              </a:spcAft>
              <a:buNone/>
              <a:tabLst>
                <a:tab pos="196087" algn="l"/>
                <a:tab pos="196376" algn="l"/>
              </a:tabLst>
            </a:pPr>
            <a:r>
              <a:rPr lang="en-GB" dirty="0"/>
              <a:t>Presenter Name</a:t>
            </a:r>
          </a:p>
        </p:txBody>
      </p:sp>
      <p:sp>
        <p:nvSpPr>
          <p:cNvPr id="19" name="Text Placeholder 2">
            <a:extLst>
              <a:ext uri="{FF2B5EF4-FFF2-40B4-BE49-F238E27FC236}">
                <a16:creationId xmlns:a16="http://schemas.microsoft.com/office/drawing/2014/main" id="{92E76532-93C9-BC20-2C34-B5DC36BF84E3}"/>
              </a:ext>
            </a:extLst>
          </p:cNvPr>
          <p:cNvSpPr>
            <a:spLocks noGrp="1"/>
          </p:cNvSpPr>
          <p:nvPr>
            <p:ph type="body" idx="1" hasCustomPrompt="1"/>
          </p:nvPr>
        </p:nvSpPr>
        <p:spPr>
          <a:xfrm>
            <a:off x="457200" y="4171636"/>
            <a:ext cx="1779562" cy="298906"/>
          </a:xfrm>
        </p:spPr>
        <p:txBody>
          <a:bodyPr anchor="t" anchorCtr="0"/>
          <a:lstStyle>
            <a:lvl1pPr marL="5487" indent="0" algn="l" defTabSz="415855" rtl="0" eaLnBrk="1" latinLnBrk="0" hangingPunct="1">
              <a:lnSpc>
                <a:spcPct val="100000"/>
              </a:lnSpc>
              <a:spcBef>
                <a:spcPts val="0"/>
              </a:spcBef>
              <a:spcAft>
                <a:spcPts val="600"/>
              </a:spcAft>
              <a:buNone/>
              <a:tabLst>
                <a:tab pos="196087" algn="l"/>
                <a:tab pos="196376" algn="l"/>
              </a:tabLst>
              <a:defRPr lang="en-GB" sz="1400" b="1" kern="1200" dirty="0">
                <a:solidFill>
                  <a:srgbClr val="FFFFFF"/>
                </a:solidFill>
                <a:latin typeface="Calibri" panose="020F0502020204030204" pitchFamily="34" charset="0"/>
                <a:ea typeface="+mn-ea"/>
                <a:cs typeface="Calibri" panose="020F0502020204030204" pitchFamily="34" charset="0"/>
              </a:defRPr>
            </a:lvl1pPr>
            <a:lvl2pPr marL="207928" indent="0">
              <a:buNone/>
              <a:defRPr sz="910" b="1"/>
            </a:lvl2pPr>
            <a:lvl3pPr marL="415855" indent="0">
              <a:buNone/>
              <a:defRPr sz="819" b="1"/>
            </a:lvl3pPr>
            <a:lvl4pPr marL="623783" indent="0">
              <a:buNone/>
              <a:defRPr sz="728" b="1"/>
            </a:lvl4pPr>
            <a:lvl5pPr marL="831708" indent="0">
              <a:buNone/>
              <a:defRPr sz="728" b="1"/>
            </a:lvl5pPr>
            <a:lvl6pPr marL="1039636" indent="0">
              <a:buNone/>
              <a:defRPr sz="728" b="1"/>
            </a:lvl6pPr>
            <a:lvl7pPr marL="1247563" indent="0">
              <a:buNone/>
              <a:defRPr sz="728" b="1"/>
            </a:lvl7pPr>
            <a:lvl8pPr marL="1455491" indent="0">
              <a:buNone/>
              <a:defRPr sz="728" b="1"/>
            </a:lvl8pPr>
            <a:lvl9pPr marL="1663418" indent="0">
              <a:buNone/>
              <a:defRPr sz="728" b="1"/>
            </a:lvl9pPr>
          </a:lstStyle>
          <a:p>
            <a:pPr marL="5487" lvl="0" indent="0" algn="l" defTabSz="415855" rtl="0" eaLnBrk="1" latinLnBrk="0" hangingPunct="1">
              <a:lnSpc>
                <a:spcPct val="100000"/>
              </a:lnSpc>
              <a:spcBef>
                <a:spcPts val="0"/>
              </a:spcBef>
              <a:spcAft>
                <a:spcPts val="0"/>
              </a:spcAft>
              <a:buNone/>
              <a:tabLst>
                <a:tab pos="196087" algn="l"/>
                <a:tab pos="196376" algn="l"/>
              </a:tabLst>
            </a:pPr>
            <a:r>
              <a:rPr lang="en-GB" err="1"/>
              <a:t>GenDigital.com</a:t>
            </a:r>
            <a:endParaRPr lang="en-GB"/>
          </a:p>
          <a:p>
            <a:pPr marL="5487" lvl="0" indent="0" algn="l" defTabSz="415855" rtl="0" eaLnBrk="1" latinLnBrk="0" hangingPunct="1">
              <a:lnSpc>
                <a:spcPct val="100000"/>
              </a:lnSpc>
              <a:spcBef>
                <a:spcPts val="0"/>
              </a:spcBef>
              <a:spcAft>
                <a:spcPts val="0"/>
              </a:spcAft>
              <a:buNone/>
              <a:tabLst>
                <a:tab pos="196087" algn="l"/>
                <a:tab pos="196376" algn="l"/>
              </a:tabLst>
            </a:pPr>
            <a:endParaRPr lang="en-GB"/>
          </a:p>
          <a:p>
            <a:pPr lvl="0"/>
            <a:endParaRPr lang="en-GB"/>
          </a:p>
        </p:txBody>
      </p:sp>
      <p:sp>
        <p:nvSpPr>
          <p:cNvPr id="20" name="Text Placeholder 2">
            <a:extLst>
              <a:ext uri="{FF2B5EF4-FFF2-40B4-BE49-F238E27FC236}">
                <a16:creationId xmlns:a16="http://schemas.microsoft.com/office/drawing/2014/main" id="{62C05DD6-D306-5AE3-2583-2530F9AE05D6}"/>
              </a:ext>
            </a:extLst>
          </p:cNvPr>
          <p:cNvSpPr>
            <a:spLocks noGrp="1"/>
          </p:cNvSpPr>
          <p:nvPr>
            <p:ph type="body" idx="12" hasCustomPrompt="1"/>
          </p:nvPr>
        </p:nvSpPr>
        <p:spPr>
          <a:xfrm>
            <a:off x="457200" y="2125094"/>
            <a:ext cx="1766002" cy="523220"/>
          </a:xfrm>
        </p:spPr>
        <p:txBody>
          <a:bodyPr anchor="t" anchorCtr="0"/>
          <a:lstStyle>
            <a:lvl1pPr marL="5487" indent="0" algn="l" defTabSz="415855" rtl="0" eaLnBrk="1" latinLnBrk="0" hangingPunct="1">
              <a:lnSpc>
                <a:spcPct val="100000"/>
              </a:lnSpc>
              <a:spcBef>
                <a:spcPts val="0"/>
              </a:spcBef>
              <a:spcAft>
                <a:spcPts val="600"/>
              </a:spcAft>
              <a:buNone/>
              <a:tabLst>
                <a:tab pos="196087" algn="l"/>
                <a:tab pos="196376" algn="l"/>
              </a:tabLst>
              <a:defRPr lang="en-GB" sz="1400" b="0" kern="1200" spc="-7" dirty="0">
                <a:solidFill>
                  <a:srgbClr val="FFFFFF"/>
                </a:solidFill>
                <a:latin typeface="Calibri" panose="020F0502020204030204" pitchFamily="34" charset="0"/>
                <a:ea typeface="+mn-ea"/>
                <a:cs typeface="Calibri" panose="020F0502020204030204" pitchFamily="34" charset="0"/>
              </a:defRPr>
            </a:lvl1pPr>
            <a:lvl2pPr marL="207928" indent="0">
              <a:buNone/>
              <a:defRPr sz="910" b="1"/>
            </a:lvl2pPr>
            <a:lvl3pPr marL="415855" indent="0">
              <a:buNone/>
              <a:defRPr sz="819" b="1"/>
            </a:lvl3pPr>
            <a:lvl4pPr marL="623783" indent="0">
              <a:buNone/>
              <a:defRPr sz="728" b="1"/>
            </a:lvl4pPr>
            <a:lvl5pPr marL="831708" indent="0">
              <a:buNone/>
              <a:defRPr sz="728" b="1"/>
            </a:lvl5pPr>
            <a:lvl6pPr marL="1039636" indent="0">
              <a:buNone/>
              <a:defRPr sz="728" b="1"/>
            </a:lvl6pPr>
            <a:lvl7pPr marL="1247563" indent="0">
              <a:buNone/>
              <a:defRPr sz="728" b="1"/>
            </a:lvl7pPr>
            <a:lvl8pPr marL="1455491" indent="0">
              <a:buNone/>
              <a:defRPr sz="728" b="1"/>
            </a:lvl8pPr>
            <a:lvl9pPr marL="1663418" indent="0">
              <a:buNone/>
              <a:defRPr sz="728" b="1"/>
            </a:lvl9pPr>
          </a:lstStyle>
          <a:p>
            <a:pPr marL="5487" lvl="0" indent="0" algn="l" defTabSz="415855" rtl="0" eaLnBrk="1" latinLnBrk="0" hangingPunct="1">
              <a:lnSpc>
                <a:spcPct val="100000"/>
              </a:lnSpc>
              <a:spcBef>
                <a:spcPts val="0"/>
              </a:spcBef>
              <a:spcAft>
                <a:spcPts val="0"/>
              </a:spcAft>
              <a:buNone/>
              <a:tabLst>
                <a:tab pos="196087" algn="l"/>
                <a:tab pos="196376" algn="l"/>
              </a:tabLst>
            </a:pPr>
            <a:r>
              <a:rPr lang="en-GB" dirty="0"/>
              <a:t>Presenter Job Title</a:t>
            </a:r>
          </a:p>
          <a:p>
            <a:pPr marL="5487" lvl="0" indent="0" algn="l" defTabSz="415855" rtl="0" eaLnBrk="1" latinLnBrk="0" hangingPunct="1">
              <a:lnSpc>
                <a:spcPct val="100000"/>
              </a:lnSpc>
              <a:spcBef>
                <a:spcPts val="0"/>
              </a:spcBef>
              <a:spcAft>
                <a:spcPts val="0"/>
              </a:spcAft>
              <a:buNone/>
              <a:tabLst>
                <a:tab pos="196087" algn="l"/>
                <a:tab pos="196376" algn="l"/>
              </a:tabLst>
            </a:pPr>
            <a:endParaRPr lang="en-GB" dirty="0"/>
          </a:p>
        </p:txBody>
      </p:sp>
      <p:sp>
        <p:nvSpPr>
          <p:cNvPr id="7" name="Title 34">
            <a:extLst>
              <a:ext uri="{FF2B5EF4-FFF2-40B4-BE49-F238E27FC236}">
                <a16:creationId xmlns:a16="http://schemas.microsoft.com/office/drawing/2014/main" id="{0F86DEF2-76F7-7B7B-81A0-7B1C005F59FD}"/>
              </a:ext>
            </a:extLst>
          </p:cNvPr>
          <p:cNvSpPr>
            <a:spLocks noGrp="1"/>
          </p:cNvSpPr>
          <p:nvPr>
            <p:ph type="title" hasCustomPrompt="1"/>
          </p:nvPr>
        </p:nvSpPr>
        <p:spPr>
          <a:xfrm>
            <a:off x="457200" y="2638881"/>
            <a:ext cx="1779563" cy="545983"/>
          </a:xfrm>
          <a:prstGeom prst="rect">
            <a:avLst/>
          </a:prstGeom>
        </p:spPr>
        <p:txBody>
          <a:bodyPr tIns="0"/>
          <a:lstStyle>
            <a:lvl1pPr marL="5776" marR="2310" algn="l" defTabSz="415855" rtl="0" eaLnBrk="1" latinLnBrk="0" hangingPunct="1">
              <a:lnSpc>
                <a:spcPct val="120000"/>
              </a:lnSpc>
              <a:spcBef>
                <a:spcPts val="0"/>
              </a:spcBef>
              <a:spcAft>
                <a:spcPts val="600"/>
              </a:spcAft>
              <a:defRPr lang="en-GB" sz="1400" b="0" i="0" kern="0" spc="-11" dirty="0">
                <a:solidFill>
                  <a:srgbClr val="FFFFFF"/>
                </a:solidFill>
                <a:latin typeface="Calibri" panose="020F0502020204030204" pitchFamily="34" charset="0"/>
                <a:ea typeface="+mj-ea"/>
                <a:cs typeface="Calibri" panose="020F0502020204030204" pitchFamily="34" charset="0"/>
              </a:defRPr>
            </a:lvl1pPr>
          </a:lstStyle>
          <a:p>
            <a:r>
              <a:rPr lang="en-GB" err="1"/>
              <a:t>xxxxxxxx@gen.com</a:t>
            </a:r>
            <a:r>
              <a:rPr lang="en-GB"/>
              <a:t>  </a:t>
            </a:r>
            <a:br>
              <a:rPr lang="en-GB"/>
            </a:br>
            <a:r>
              <a:rPr lang="en-GB"/>
              <a:t>0000 555 5555</a:t>
            </a:r>
          </a:p>
        </p:txBody>
      </p:sp>
      <p:sp>
        <p:nvSpPr>
          <p:cNvPr id="8" name="Text Placeholder 38">
            <a:extLst>
              <a:ext uri="{FF2B5EF4-FFF2-40B4-BE49-F238E27FC236}">
                <a16:creationId xmlns:a16="http://schemas.microsoft.com/office/drawing/2014/main" id="{80FD4A00-3B26-3038-1B34-7D99ACF3F521}"/>
              </a:ext>
            </a:extLst>
          </p:cNvPr>
          <p:cNvSpPr>
            <a:spLocks noGrp="1"/>
          </p:cNvSpPr>
          <p:nvPr>
            <p:ph type="body" sz="quarter" idx="13" hasCustomPrompt="1"/>
          </p:nvPr>
        </p:nvSpPr>
        <p:spPr>
          <a:xfrm>
            <a:off x="457200" y="3203371"/>
            <a:ext cx="1779562" cy="958404"/>
          </a:xfrm>
        </p:spPr>
        <p:txBody>
          <a:bodyPr tIns="0"/>
          <a:lstStyle>
            <a:lvl1pPr marL="5776" marR="2310" algn="l" defTabSz="415855" rtl="0" eaLnBrk="1" latinLnBrk="0" hangingPunct="1">
              <a:lnSpc>
                <a:spcPct val="120000"/>
              </a:lnSpc>
              <a:spcBef>
                <a:spcPts val="0"/>
              </a:spcBef>
              <a:spcAft>
                <a:spcPts val="600"/>
              </a:spcAft>
              <a:defRPr lang="en-GB" sz="1400" b="0" i="0" kern="0" spc="-11" dirty="0" smtClean="0">
                <a:solidFill>
                  <a:srgbClr val="FFFFFF"/>
                </a:solidFill>
                <a:latin typeface="Calibri" panose="020F0502020204030204" pitchFamily="34" charset="0"/>
                <a:ea typeface="+mj-ea"/>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Address Line 1</a:t>
            </a:r>
          </a:p>
          <a:p>
            <a:pPr lvl="0"/>
            <a:r>
              <a:rPr lang="en-GB" dirty="0"/>
              <a:t>Address Line 2  </a:t>
            </a:r>
          </a:p>
          <a:p>
            <a:pPr lvl="0"/>
            <a:r>
              <a:rPr lang="en-GB" dirty="0"/>
              <a:t>Zip code</a:t>
            </a:r>
          </a:p>
        </p:txBody>
      </p:sp>
      <p:cxnSp>
        <p:nvCxnSpPr>
          <p:cNvPr id="5" name="Straight Connector 4">
            <a:extLst>
              <a:ext uri="{FF2B5EF4-FFF2-40B4-BE49-F238E27FC236}">
                <a16:creationId xmlns:a16="http://schemas.microsoft.com/office/drawing/2014/main" id="{845585F7-B63F-7AF3-7F92-A73FEE995543}"/>
              </a:ext>
            </a:extLst>
          </p:cNvPr>
          <p:cNvCxnSpPr>
            <a:cxnSpLocks/>
          </p:cNvCxnSpPr>
          <p:nvPr userDrawn="1"/>
        </p:nvCxnSpPr>
        <p:spPr>
          <a:xfrm>
            <a:off x="471434" y="480277"/>
            <a:ext cx="93484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object 4">
            <a:extLst>
              <a:ext uri="{FF2B5EF4-FFF2-40B4-BE49-F238E27FC236}">
                <a16:creationId xmlns:a16="http://schemas.microsoft.com/office/drawing/2014/main" id="{42B4D2EB-B55A-0A30-2527-074A4423C17D}"/>
              </a:ext>
            </a:extLst>
          </p:cNvPr>
          <p:cNvSpPr/>
          <p:nvPr userDrawn="1"/>
        </p:nvSpPr>
        <p:spPr>
          <a:xfrm>
            <a:off x="476540" y="4551165"/>
            <a:ext cx="762139" cy="298906"/>
          </a:xfrm>
          <a:custGeom>
            <a:avLst/>
            <a:gdLst/>
            <a:ahLst/>
            <a:cxnLst/>
            <a:rect l="l" t="t" r="r" b="b"/>
            <a:pathLst>
              <a:path w="1675764" h="657225">
                <a:moveTo>
                  <a:pt x="641057" y="398818"/>
                </a:moveTo>
                <a:lnTo>
                  <a:pt x="635431" y="362534"/>
                </a:lnTo>
                <a:lnTo>
                  <a:pt x="618782" y="337515"/>
                </a:lnTo>
                <a:lnTo>
                  <a:pt x="591413" y="323037"/>
                </a:lnTo>
                <a:lnTo>
                  <a:pt x="553681" y="318376"/>
                </a:lnTo>
                <a:lnTo>
                  <a:pt x="342582" y="318376"/>
                </a:lnTo>
                <a:lnTo>
                  <a:pt x="342582" y="366826"/>
                </a:lnTo>
                <a:lnTo>
                  <a:pt x="346697" y="393395"/>
                </a:lnTo>
                <a:lnTo>
                  <a:pt x="358584" y="411365"/>
                </a:lnTo>
                <a:lnTo>
                  <a:pt x="377621" y="421563"/>
                </a:lnTo>
                <a:lnTo>
                  <a:pt x="403148" y="424776"/>
                </a:lnTo>
                <a:lnTo>
                  <a:pt x="480136" y="424776"/>
                </a:lnTo>
                <a:lnTo>
                  <a:pt x="462673" y="469226"/>
                </a:lnTo>
                <a:lnTo>
                  <a:pt x="429958" y="504583"/>
                </a:lnTo>
                <a:lnTo>
                  <a:pt x="384276" y="527939"/>
                </a:lnTo>
                <a:lnTo>
                  <a:pt x="327875" y="536371"/>
                </a:lnTo>
                <a:lnTo>
                  <a:pt x="287007" y="531545"/>
                </a:lnTo>
                <a:lnTo>
                  <a:pt x="249593" y="517461"/>
                </a:lnTo>
                <a:lnTo>
                  <a:pt x="216674" y="494703"/>
                </a:lnTo>
                <a:lnTo>
                  <a:pt x="189280" y="463867"/>
                </a:lnTo>
                <a:lnTo>
                  <a:pt x="168440" y="425526"/>
                </a:lnTo>
                <a:lnTo>
                  <a:pt x="155168" y="380301"/>
                </a:lnTo>
                <a:lnTo>
                  <a:pt x="150520" y="328752"/>
                </a:lnTo>
                <a:lnTo>
                  <a:pt x="154660" y="281762"/>
                </a:lnTo>
                <a:lnTo>
                  <a:pt x="166903" y="238709"/>
                </a:lnTo>
                <a:lnTo>
                  <a:pt x="186956" y="200812"/>
                </a:lnTo>
                <a:lnTo>
                  <a:pt x="214566" y="169252"/>
                </a:lnTo>
                <a:lnTo>
                  <a:pt x="249453" y="145237"/>
                </a:lnTo>
                <a:lnTo>
                  <a:pt x="291350" y="129946"/>
                </a:lnTo>
                <a:lnTo>
                  <a:pt x="339991" y="124574"/>
                </a:lnTo>
                <a:lnTo>
                  <a:pt x="358533" y="125374"/>
                </a:lnTo>
                <a:lnTo>
                  <a:pt x="405739" y="136690"/>
                </a:lnTo>
                <a:lnTo>
                  <a:pt x="447471" y="162852"/>
                </a:lnTo>
                <a:lnTo>
                  <a:pt x="471614" y="185521"/>
                </a:lnTo>
                <a:lnTo>
                  <a:pt x="483704" y="194005"/>
                </a:lnTo>
                <a:lnTo>
                  <a:pt x="498563" y="199580"/>
                </a:lnTo>
                <a:lnTo>
                  <a:pt x="518198" y="201587"/>
                </a:lnTo>
                <a:lnTo>
                  <a:pt x="625487" y="201587"/>
                </a:lnTo>
                <a:lnTo>
                  <a:pt x="612470" y="156400"/>
                </a:lnTo>
                <a:lnTo>
                  <a:pt x="590461" y="116433"/>
                </a:lnTo>
                <a:lnTo>
                  <a:pt x="560679" y="81915"/>
                </a:lnTo>
                <a:lnTo>
                  <a:pt x="524370" y="53098"/>
                </a:lnTo>
                <a:lnTo>
                  <a:pt x="482739" y="30251"/>
                </a:lnTo>
                <a:lnTo>
                  <a:pt x="437032" y="13614"/>
                </a:lnTo>
                <a:lnTo>
                  <a:pt x="388467" y="3454"/>
                </a:lnTo>
                <a:lnTo>
                  <a:pt x="338264" y="0"/>
                </a:lnTo>
                <a:lnTo>
                  <a:pt x="289801" y="3111"/>
                </a:lnTo>
                <a:lnTo>
                  <a:pt x="244106" y="12166"/>
                </a:lnTo>
                <a:lnTo>
                  <a:pt x="201460" y="26784"/>
                </a:lnTo>
                <a:lnTo>
                  <a:pt x="162128" y="46558"/>
                </a:lnTo>
                <a:lnTo>
                  <a:pt x="126390" y="71107"/>
                </a:lnTo>
                <a:lnTo>
                  <a:pt x="94513" y="100037"/>
                </a:lnTo>
                <a:lnTo>
                  <a:pt x="66789" y="132943"/>
                </a:lnTo>
                <a:lnTo>
                  <a:pt x="43472" y="169443"/>
                </a:lnTo>
                <a:lnTo>
                  <a:pt x="24866" y="209130"/>
                </a:lnTo>
                <a:lnTo>
                  <a:pt x="11239" y="251637"/>
                </a:lnTo>
                <a:lnTo>
                  <a:pt x="2857" y="296545"/>
                </a:lnTo>
                <a:lnTo>
                  <a:pt x="0" y="343458"/>
                </a:lnTo>
                <a:lnTo>
                  <a:pt x="3683" y="394233"/>
                </a:lnTo>
                <a:lnTo>
                  <a:pt x="14262" y="441198"/>
                </a:lnTo>
                <a:lnTo>
                  <a:pt x="31064" y="484124"/>
                </a:lnTo>
                <a:lnTo>
                  <a:pt x="53378" y="522808"/>
                </a:lnTo>
                <a:lnTo>
                  <a:pt x="80530" y="557022"/>
                </a:lnTo>
                <a:lnTo>
                  <a:pt x="111823" y="586562"/>
                </a:lnTo>
                <a:lnTo>
                  <a:pt x="146570" y="611212"/>
                </a:lnTo>
                <a:lnTo>
                  <a:pt x="184073" y="630770"/>
                </a:lnTo>
                <a:lnTo>
                  <a:pt x="223647" y="644994"/>
                </a:lnTo>
                <a:lnTo>
                  <a:pt x="264604" y="653694"/>
                </a:lnTo>
                <a:lnTo>
                  <a:pt x="306247" y="656640"/>
                </a:lnTo>
                <a:lnTo>
                  <a:pt x="362229" y="652487"/>
                </a:lnTo>
                <a:lnTo>
                  <a:pt x="413550" y="639660"/>
                </a:lnTo>
                <a:lnTo>
                  <a:pt x="459727" y="617588"/>
                </a:lnTo>
                <a:lnTo>
                  <a:pt x="500253" y="585660"/>
                </a:lnTo>
                <a:lnTo>
                  <a:pt x="534644" y="543306"/>
                </a:lnTo>
                <a:lnTo>
                  <a:pt x="534644" y="638467"/>
                </a:lnTo>
                <a:lnTo>
                  <a:pt x="641057" y="638467"/>
                </a:lnTo>
                <a:lnTo>
                  <a:pt x="641057" y="398818"/>
                </a:lnTo>
                <a:close/>
              </a:path>
              <a:path w="1675764" h="657225">
                <a:moveTo>
                  <a:pt x="1142415" y="405752"/>
                </a:moveTo>
                <a:lnTo>
                  <a:pt x="1138148" y="356806"/>
                </a:lnTo>
                <a:lnTo>
                  <a:pt x="1125791" y="312801"/>
                </a:lnTo>
                <a:lnTo>
                  <a:pt x="1106017" y="274243"/>
                </a:lnTo>
                <a:lnTo>
                  <a:pt x="1079474" y="241592"/>
                </a:lnTo>
                <a:lnTo>
                  <a:pt x="1046861" y="215353"/>
                </a:lnTo>
                <a:lnTo>
                  <a:pt x="1012647" y="197954"/>
                </a:lnTo>
                <a:lnTo>
                  <a:pt x="1012647" y="367690"/>
                </a:lnTo>
                <a:lnTo>
                  <a:pt x="1012647" y="368541"/>
                </a:lnTo>
                <a:lnTo>
                  <a:pt x="812800" y="368541"/>
                </a:lnTo>
                <a:lnTo>
                  <a:pt x="825373" y="329361"/>
                </a:lnTo>
                <a:lnTo>
                  <a:pt x="847839" y="299656"/>
                </a:lnTo>
                <a:lnTo>
                  <a:pt x="878738" y="280835"/>
                </a:lnTo>
                <a:lnTo>
                  <a:pt x="916622" y="274243"/>
                </a:lnTo>
                <a:lnTo>
                  <a:pt x="954620" y="280936"/>
                </a:lnTo>
                <a:lnTo>
                  <a:pt x="985075" y="299872"/>
                </a:lnTo>
                <a:lnTo>
                  <a:pt x="1005306" y="329361"/>
                </a:lnTo>
                <a:lnTo>
                  <a:pt x="1012647" y="367690"/>
                </a:lnTo>
                <a:lnTo>
                  <a:pt x="1012647" y="197954"/>
                </a:lnTo>
                <a:lnTo>
                  <a:pt x="1008837" y="196011"/>
                </a:lnTo>
                <a:lnTo>
                  <a:pt x="966063" y="184048"/>
                </a:lnTo>
                <a:lnTo>
                  <a:pt x="919213" y="179959"/>
                </a:lnTo>
                <a:lnTo>
                  <a:pt x="871512" y="184543"/>
                </a:lnTo>
                <a:lnTo>
                  <a:pt x="827062" y="197866"/>
                </a:lnTo>
                <a:lnTo>
                  <a:pt x="786803" y="219240"/>
                </a:lnTo>
                <a:lnTo>
                  <a:pt x="751700" y="247967"/>
                </a:lnTo>
                <a:lnTo>
                  <a:pt x="722731" y="283400"/>
                </a:lnTo>
                <a:lnTo>
                  <a:pt x="700836" y="324840"/>
                </a:lnTo>
                <a:lnTo>
                  <a:pt x="686993" y="371614"/>
                </a:lnTo>
                <a:lnTo>
                  <a:pt x="682167" y="423049"/>
                </a:lnTo>
                <a:lnTo>
                  <a:pt x="686816" y="474560"/>
                </a:lnTo>
                <a:lnTo>
                  <a:pt x="700189" y="520496"/>
                </a:lnTo>
                <a:lnTo>
                  <a:pt x="721448" y="560451"/>
                </a:lnTo>
                <a:lnTo>
                  <a:pt x="749757" y="594017"/>
                </a:lnTo>
                <a:lnTo>
                  <a:pt x="784263" y="620814"/>
                </a:lnTo>
                <a:lnTo>
                  <a:pt x="824141" y="640448"/>
                </a:lnTo>
                <a:lnTo>
                  <a:pt x="868540" y="652526"/>
                </a:lnTo>
                <a:lnTo>
                  <a:pt x="916622" y="656628"/>
                </a:lnTo>
                <a:lnTo>
                  <a:pt x="966254" y="652132"/>
                </a:lnTo>
                <a:lnTo>
                  <a:pt x="1013218" y="638911"/>
                </a:lnTo>
                <a:lnTo>
                  <a:pt x="1055712" y="617385"/>
                </a:lnTo>
                <a:lnTo>
                  <a:pt x="1091895" y="587971"/>
                </a:lnTo>
                <a:lnTo>
                  <a:pt x="1115314" y="557149"/>
                </a:lnTo>
                <a:lnTo>
                  <a:pt x="1119924" y="551091"/>
                </a:lnTo>
                <a:lnTo>
                  <a:pt x="1084033" y="525106"/>
                </a:lnTo>
                <a:lnTo>
                  <a:pt x="1049845" y="515620"/>
                </a:lnTo>
                <a:lnTo>
                  <a:pt x="1037767" y="517296"/>
                </a:lnTo>
                <a:lnTo>
                  <a:pt x="1025842" y="521893"/>
                </a:lnTo>
                <a:lnTo>
                  <a:pt x="1013599" y="528751"/>
                </a:lnTo>
                <a:lnTo>
                  <a:pt x="1000531" y="537248"/>
                </a:lnTo>
                <a:lnTo>
                  <a:pt x="984605" y="545833"/>
                </a:lnTo>
                <a:lnTo>
                  <a:pt x="967117" y="552069"/>
                </a:lnTo>
                <a:lnTo>
                  <a:pt x="948829" y="555866"/>
                </a:lnTo>
                <a:lnTo>
                  <a:pt x="930452" y="557149"/>
                </a:lnTo>
                <a:lnTo>
                  <a:pt x="888936" y="550799"/>
                </a:lnTo>
                <a:lnTo>
                  <a:pt x="852601" y="531622"/>
                </a:lnTo>
                <a:lnTo>
                  <a:pt x="825347" y="499478"/>
                </a:lnTo>
                <a:lnTo>
                  <a:pt x="811072" y="454202"/>
                </a:lnTo>
                <a:lnTo>
                  <a:pt x="1138948" y="454202"/>
                </a:lnTo>
                <a:lnTo>
                  <a:pt x="1140587" y="444436"/>
                </a:lnTo>
                <a:lnTo>
                  <a:pt x="1141653" y="431266"/>
                </a:lnTo>
                <a:lnTo>
                  <a:pt x="1142238" y="417449"/>
                </a:lnTo>
                <a:lnTo>
                  <a:pt x="1142415" y="405752"/>
                </a:lnTo>
                <a:close/>
              </a:path>
              <a:path w="1675764" h="657225">
                <a:moveTo>
                  <a:pt x="1626438" y="358165"/>
                </a:moveTo>
                <a:lnTo>
                  <a:pt x="1621231" y="302907"/>
                </a:lnTo>
                <a:lnTo>
                  <a:pt x="1606118" y="258127"/>
                </a:lnTo>
                <a:lnTo>
                  <a:pt x="1581886" y="223634"/>
                </a:lnTo>
                <a:lnTo>
                  <a:pt x="1549273" y="199237"/>
                </a:lnTo>
                <a:lnTo>
                  <a:pt x="1509077" y="184734"/>
                </a:lnTo>
                <a:lnTo>
                  <a:pt x="1462062" y="179946"/>
                </a:lnTo>
                <a:lnTo>
                  <a:pt x="1425905" y="182803"/>
                </a:lnTo>
                <a:lnTo>
                  <a:pt x="1394688" y="191084"/>
                </a:lnTo>
                <a:lnTo>
                  <a:pt x="1367536" y="204406"/>
                </a:lnTo>
                <a:lnTo>
                  <a:pt x="1343545" y="222338"/>
                </a:lnTo>
                <a:lnTo>
                  <a:pt x="1333258" y="231025"/>
                </a:lnTo>
                <a:lnTo>
                  <a:pt x="1326134" y="236613"/>
                </a:lnTo>
                <a:lnTo>
                  <a:pt x="1320787" y="239623"/>
                </a:lnTo>
                <a:lnTo>
                  <a:pt x="1315859" y="240512"/>
                </a:lnTo>
                <a:lnTo>
                  <a:pt x="1305471" y="240512"/>
                </a:lnTo>
                <a:lnTo>
                  <a:pt x="1302016" y="232714"/>
                </a:lnTo>
                <a:lnTo>
                  <a:pt x="1296822" y="224066"/>
                </a:lnTo>
                <a:lnTo>
                  <a:pt x="1285760" y="210210"/>
                </a:lnTo>
                <a:lnTo>
                  <a:pt x="1271295" y="200812"/>
                </a:lnTo>
                <a:lnTo>
                  <a:pt x="1252296" y="195478"/>
                </a:lnTo>
                <a:lnTo>
                  <a:pt x="1227607" y="193789"/>
                </a:lnTo>
                <a:lnTo>
                  <a:pt x="1184351" y="193789"/>
                </a:lnTo>
                <a:lnTo>
                  <a:pt x="1184351" y="638467"/>
                </a:lnTo>
                <a:lnTo>
                  <a:pt x="1313256" y="638467"/>
                </a:lnTo>
                <a:lnTo>
                  <a:pt x="1313256" y="406615"/>
                </a:lnTo>
                <a:lnTo>
                  <a:pt x="1320050" y="355803"/>
                </a:lnTo>
                <a:lnTo>
                  <a:pt x="1339646" y="317398"/>
                </a:lnTo>
                <a:lnTo>
                  <a:pt x="1370926" y="293116"/>
                </a:lnTo>
                <a:lnTo>
                  <a:pt x="1412748" y="284632"/>
                </a:lnTo>
                <a:lnTo>
                  <a:pt x="1447165" y="289547"/>
                </a:lnTo>
                <a:lnTo>
                  <a:pt x="1473949" y="305079"/>
                </a:lnTo>
                <a:lnTo>
                  <a:pt x="1491335" y="332447"/>
                </a:lnTo>
                <a:lnTo>
                  <a:pt x="1497533" y="372872"/>
                </a:lnTo>
                <a:lnTo>
                  <a:pt x="1497533" y="577900"/>
                </a:lnTo>
                <a:lnTo>
                  <a:pt x="1501038" y="603923"/>
                </a:lnTo>
                <a:lnTo>
                  <a:pt x="1512023" y="623112"/>
                </a:lnTo>
                <a:lnTo>
                  <a:pt x="1531112" y="634847"/>
                </a:lnTo>
                <a:lnTo>
                  <a:pt x="1558963" y="638467"/>
                </a:lnTo>
                <a:lnTo>
                  <a:pt x="1626438" y="638467"/>
                </a:lnTo>
                <a:lnTo>
                  <a:pt x="1626438" y="358165"/>
                </a:lnTo>
                <a:close/>
              </a:path>
              <a:path w="1675764" h="657225">
                <a:moveTo>
                  <a:pt x="1634261" y="180060"/>
                </a:moveTo>
                <a:lnTo>
                  <a:pt x="1606613" y="180060"/>
                </a:lnTo>
                <a:lnTo>
                  <a:pt x="1606613" y="186880"/>
                </a:lnTo>
                <a:lnTo>
                  <a:pt x="1616481" y="186880"/>
                </a:lnTo>
                <a:lnTo>
                  <a:pt x="1616481" y="220560"/>
                </a:lnTo>
                <a:lnTo>
                  <a:pt x="1624203" y="220560"/>
                </a:lnTo>
                <a:lnTo>
                  <a:pt x="1624203" y="186880"/>
                </a:lnTo>
                <a:lnTo>
                  <a:pt x="1634261" y="186880"/>
                </a:lnTo>
                <a:lnTo>
                  <a:pt x="1634261" y="180060"/>
                </a:lnTo>
                <a:close/>
              </a:path>
              <a:path w="1675764" h="657225">
                <a:moveTo>
                  <a:pt x="1675333" y="180047"/>
                </a:moveTo>
                <a:lnTo>
                  <a:pt x="1664601" y="180047"/>
                </a:lnTo>
                <a:lnTo>
                  <a:pt x="1657477" y="206552"/>
                </a:lnTo>
                <a:lnTo>
                  <a:pt x="1650466" y="180047"/>
                </a:lnTo>
                <a:lnTo>
                  <a:pt x="1639874" y="180047"/>
                </a:lnTo>
                <a:lnTo>
                  <a:pt x="1639874" y="220560"/>
                </a:lnTo>
                <a:lnTo>
                  <a:pt x="1646339" y="220560"/>
                </a:lnTo>
                <a:lnTo>
                  <a:pt x="1646339" y="188798"/>
                </a:lnTo>
                <a:lnTo>
                  <a:pt x="1646466" y="188798"/>
                </a:lnTo>
                <a:lnTo>
                  <a:pt x="1654733" y="220560"/>
                </a:lnTo>
                <a:lnTo>
                  <a:pt x="1660474" y="220560"/>
                </a:lnTo>
                <a:lnTo>
                  <a:pt x="1668665" y="188798"/>
                </a:lnTo>
                <a:lnTo>
                  <a:pt x="1668868" y="188798"/>
                </a:lnTo>
                <a:lnTo>
                  <a:pt x="1668868" y="220560"/>
                </a:lnTo>
                <a:lnTo>
                  <a:pt x="1675333" y="220560"/>
                </a:lnTo>
                <a:lnTo>
                  <a:pt x="1675333" y="180047"/>
                </a:lnTo>
                <a:close/>
              </a:path>
            </a:pathLst>
          </a:custGeom>
          <a:solidFill>
            <a:srgbClr val="FFFFFF"/>
          </a:solidFill>
        </p:spPr>
        <p:txBody>
          <a:bodyPr wrap="square" lIns="0" tIns="0" rIns="0" bIns="0" rtlCol="0"/>
          <a:lstStyle/>
          <a:p>
            <a:endParaRPr sz="372" dirty="0"/>
          </a:p>
        </p:txBody>
      </p:sp>
      <p:sp>
        <p:nvSpPr>
          <p:cNvPr id="4" name="object 5">
            <a:extLst>
              <a:ext uri="{FF2B5EF4-FFF2-40B4-BE49-F238E27FC236}">
                <a16:creationId xmlns:a16="http://schemas.microsoft.com/office/drawing/2014/main" id="{427A41EB-B5E0-F6CE-D010-77E63AB4CBCF}"/>
              </a:ext>
            </a:extLst>
          </p:cNvPr>
          <p:cNvSpPr txBox="1">
            <a:spLocks/>
          </p:cNvSpPr>
          <p:nvPr userDrawn="1"/>
        </p:nvSpPr>
        <p:spPr>
          <a:xfrm>
            <a:off x="470763" y="1110323"/>
            <a:ext cx="1766002" cy="500025"/>
          </a:xfrm>
          <a:prstGeom prst="rect">
            <a:avLst/>
          </a:prstGeom>
        </p:spPr>
        <p:txBody>
          <a:bodyPr vert="horz" wrap="square" lIns="0" tIns="7509" rIns="0" bIns="0" rtlCol="0" anchor="t" anchorCtr="0">
            <a:spAutoFit/>
          </a:bodyPr>
          <a:lstStyle>
            <a:lvl1pPr eaLnBrk="1" hangingPunct="1">
              <a:defRPr sz="1900" b="1" i="0">
                <a:solidFill>
                  <a:schemeClr val="accent1"/>
                </a:solidFill>
                <a:latin typeface="Arial" panose="020B0604020202020204" pitchFamily="34" charset="0"/>
                <a:ea typeface="+mj-ea"/>
                <a:cs typeface="Arial" panose="020B0604020202020204" pitchFamily="34" charset="0"/>
              </a:defRPr>
            </a:lvl1pPr>
          </a:lstStyle>
          <a:p>
            <a:pPr marL="5776" defTabSz="914355">
              <a:spcBef>
                <a:spcPts val="59"/>
              </a:spcBef>
              <a:spcAft>
                <a:spcPts val="600"/>
              </a:spcAft>
            </a:pPr>
            <a:r>
              <a:rPr lang="en-GB" sz="3200" kern="0" spc="-14" dirty="0">
                <a:solidFill>
                  <a:srgbClr val="FFFFFF"/>
                </a:solidFill>
                <a:latin typeface="Calibri" panose="020F0502020204030204" pitchFamily="34" charset="0"/>
                <a:cs typeface="Calibri" panose="020F0502020204030204" pitchFamily="34" charset="0"/>
              </a:rPr>
              <a:t>Thank</a:t>
            </a:r>
            <a:r>
              <a:rPr lang="en-GB" sz="3200" kern="0" spc="-86" dirty="0">
                <a:solidFill>
                  <a:srgbClr val="FFFFFF"/>
                </a:solidFill>
                <a:latin typeface="Calibri" panose="020F0502020204030204" pitchFamily="34" charset="0"/>
                <a:cs typeface="Calibri" panose="020F0502020204030204" pitchFamily="34" charset="0"/>
              </a:rPr>
              <a:t> </a:t>
            </a:r>
            <a:r>
              <a:rPr lang="en-GB" sz="3200" kern="0" spc="-23" dirty="0">
                <a:solidFill>
                  <a:srgbClr val="FFFFFF"/>
                </a:solidFill>
                <a:latin typeface="Calibri" panose="020F0502020204030204" pitchFamily="34" charset="0"/>
                <a:cs typeface="Calibri" panose="020F0502020204030204" pitchFamily="34" charset="0"/>
              </a:rPr>
              <a:t>you</a:t>
            </a:r>
            <a:endParaRPr lang="en-GB" sz="3200" kern="0" dirty="0">
              <a:latin typeface="Calibri" panose="020F0502020204030204" pitchFamily="34" charset="0"/>
              <a:cs typeface="Calibri" panose="020F0502020204030204" pitchFamily="34" charset="0"/>
            </a:endParaRPr>
          </a:p>
        </p:txBody>
      </p:sp>
      <p:sp>
        <p:nvSpPr>
          <p:cNvPr id="12" name="Footer Placeholder 11">
            <a:extLst>
              <a:ext uri="{FF2B5EF4-FFF2-40B4-BE49-F238E27FC236}">
                <a16:creationId xmlns:a16="http://schemas.microsoft.com/office/drawing/2014/main" id="{8733F8E5-5336-7EBF-BBB2-4B6F292616DC}"/>
              </a:ext>
            </a:extLst>
          </p:cNvPr>
          <p:cNvSpPr>
            <a:spLocks noGrp="1"/>
          </p:cNvSpPr>
          <p:nvPr>
            <p:ph type="ftr" sz="quarter" idx="14"/>
          </p:nvPr>
        </p:nvSpPr>
        <p:spPr/>
        <p:txBody>
          <a:bodyPr/>
          <a:lstStyle>
            <a:lvl1pPr>
              <a:defRPr>
                <a:solidFill>
                  <a:schemeClr val="bg1"/>
                </a:solidFill>
              </a:defRPr>
            </a:lvl1pPr>
          </a:lstStyle>
          <a:p>
            <a:pPr marL="5776">
              <a:lnSpc>
                <a:spcPts val="707"/>
              </a:lnSpc>
            </a:pPr>
            <a:r>
              <a:rPr lang="en-US" dirty="0"/>
              <a:t>Copyright © 2023 Gen Digital Inc. All rights reserved.</a:t>
            </a:r>
            <a:endParaRPr lang="en-GB" spc="2" dirty="0"/>
          </a:p>
        </p:txBody>
      </p:sp>
      <p:sp>
        <p:nvSpPr>
          <p:cNvPr id="14" name="Slide Number Placeholder 13">
            <a:extLst>
              <a:ext uri="{FF2B5EF4-FFF2-40B4-BE49-F238E27FC236}">
                <a16:creationId xmlns:a16="http://schemas.microsoft.com/office/drawing/2014/main" id="{F97CBBAC-15C6-51C9-126D-F3C1A3D6FE47}"/>
              </a:ext>
            </a:extLst>
          </p:cNvPr>
          <p:cNvSpPr>
            <a:spLocks noGrp="1"/>
          </p:cNvSpPr>
          <p:nvPr>
            <p:ph type="sldNum" sz="quarter" idx="15"/>
          </p:nvPr>
        </p:nvSpPr>
        <p:spPr/>
        <p:txBody>
          <a:bodyPr/>
          <a:lstStyle>
            <a:lvl1pPr>
              <a:defRPr>
                <a:solidFill>
                  <a:schemeClr val="bg1"/>
                </a:solidFill>
              </a:defRPr>
            </a:lvl1pPr>
          </a:lstStyle>
          <a:p>
            <a:pPr marL="17328">
              <a:lnSpc>
                <a:spcPts val="875"/>
              </a:lnSpc>
            </a:pPr>
            <a:fld id="{81D60167-4931-47E6-BA6A-407CBD079E47}" type="slidenum">
              <a:rPr lang="en-GB" smtClean="0"/>
              <a:pPr marL="17328">
                <a:lnSpc>
                  <a:spcPts val="875"/>
                </a:lnSpc>
              </a:pPr>
              <a:t>‹#›</a:t>
            </a:fld>
            <a:endParaRPr lang="en-GB" dirty="0"/>
          </a:p>
        </p:txBody>
      </p:sp>
      <p:cxnSp>
        <p:nvCxnSpPr>
          <p:cNvPr id="15" name="Straight Connector 14">
            <a:extLst>
              <a:ext uri="{FF2B5EF4-FFF2-40B4-BE49-F238E27FC236}">
                <a16:creationId xmlns:a16="http://schemas.microsoft.com/office/drawing/2014/main" id="{C784F581-D929-AB29-B105-B79390F072AB}"/>
              </a:ext>
            </a:extLst>
          </p:cNvPr>
          <p:cNvCxnSpPr>
            <a:cxnSpLocks/>
          </p:cNvCxnSpPr>
          <p:nvPr userDrawn="1"/>
        </p:nvCxnSpPr>
        <p:spPr>
          <a:xfrm>
            <a:off x="8456778" y="4966470"/>
            <a:ext cx="0" cy="89768"/>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6351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Thank You - Pear Drop Grads">
    <p:bg>
      <p:bgPr>
        <a:solidFill>
          <a:schemeClr val="accent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778BE94-AC76-0026-8952-583DEA26B751}"/>
              </a:ext>
            </a:extLst>
          </p:cNvPr>
          <p:cNvSpPr>
            <a:spLocks noGrp="1"/>
          </p:cNvSpPr>
          <p:nvPr>
            <p:ph type="ftr" sz="quarter" idx="13"/>
          </p:nvPr>
        </p:nvSpPr>
        <p:spPr/>
        <p:txBody>
          <a:bodyPr/>
          <a:lstStyle>
            <a:lvl1pPr>
              <a:defRPr>
                <a:solidFill>
                  <a:schemeClr val="bg1"/>
                </a:solidFill>
              </a:defRPr>
            </a:lvl1pPr>
          </a:lstStyle>
          <a:p>
            <a:pPr marL="5776">
              <a:lnSpc>
                <a:spcPts val="707"/>
              </a:lnSpc>
            </a:pPr>
            <a:r>
              <a:rPr lang="en-US" dirty="0"/>
              <a:t>Copyright © 2023 Gen Digital Inc. All rights reserved.</a:t>
            </a:r>
            <a:endParaRPr lang="en-GB" spc="2" dirty="0"/>
          </a:p>
        </p:txBody>
      </p:sp>
      <p:sp>
        <p:nvSpPr>
          <p:cNvPr id="11" name="object 4">
            <a:extLst>
              <a:ext uri="{FF2B5EF4-FFF2-40B4-BE49-F238E27FC236}">
                <a16:creationId xmlns:a16="http://schemas.microsoft.com/office/drawing/2014/main" id="{DEAE3839-BC81-64A7-5552-52DCEE6593F1}"/>
              </a:ext>
            </a:extLst>
          </p:cNvPr>
          <p:cNvSpPr/>
          <p:nvPr userDrawn="1"/>
        </p:nvSpPr>
        <p:spPr>
          <a:xfrm>
            <a:off x="3709669" y="2114270"/>
            <a:ext cx="1724663" cy="676401"/>
          </a:xfrm>
          <a:custGeom>
            <a:avLst/>
            <a:gdLst/>
            <a:ahLst/>
            <a:cxnLst/>
            <a:rect l="l" t="t" r="r" b="b"/>
            <a:pathLst>
              <a:path w="1675764" h="657225">
                <a:moveTo>
                  <a:pt x="641057" y="398818"/>
                </a:moveTo>
                <a:lnTo>
                  <a:pt x="635431" y="362534"/>
                </a:lnTo>
                <a:lnTo>
                  <a:pt x="618782" y="337515"/>
                </a:lnTo>
                <a:lnTo>
                  <a:pt x="591413" y="323037"/>
                </a:lnTo>
                <a:lnTo>
                  <a:pt x="553681" y="318376"/>
                </a:lnTo>
                <a:lnTo>
                  <a:pt x="342582" y="318376"/>
                </a:lnTo>
                <a:lnTo>
                  <a:pt x="342582" y="366826"/>
                </a:lnTo>
                <a:lnTo>
                  <a:pt x="346697" y="393395"/>
                </a:lnTo>
                <a:lnTo>
                  <a:pt x="358584" y="411365"/>
                </a:lnTo>
                <a:lnTo>
                  <a:pt x="377621" y="421563"/>
                </a:lnTo>
                <a:lnTo>
                  <a:pt x="403148" y="424776"/>
                </a:lnTo>
                <a:lnTo>
                  <a:pt x="480136" y="424776"/>
                </a:lnTo>
                <a:lnTo>
                  <a:pt x="462673" y="469226"/>
                </a:lnTo>
                <a:lnTo>
                  <a:pt x="429958" y="504583"/>
                </a:lnTo>
                <a:lnTo>
                  <a:pt x="384276" y="527939"/>
                </a:lnTo>
                <a:lnTo>
                  <a:pt x="327875" y="536371"/>
                </a:lnTo>
                <a:lnTo>
                  <a:pt x="287007" y="531545"/>
                </a:lnTo>
                <a:lnTo>
                  <a:pt x="249593" y="517461"/>
                </a:lnTo>
                <a:lnTo>
                  <a:pt x="216674" y="494703"/>
                </a:lnTo>
                <a:lnTo>
                  <a:pt x="189280" y="463867"/>
                </a:lnTo>
                <a:lnTo>
                  <a:pt x="168440" y="425526"/>
                </a:lnTo>
                <a:lnTo>
                  <a:pt x="155168" y="380301"/>
                </a:lnTo>
                <a:lnTo>
                  <a:pt x="150520" y="328752"/>
                </a:lnTo>
                <a:lnTo>
                  <a:pt x="154660" y="281762"/>
                </a:lnTo>
                <a:lnTo>
                  <a:pt x="166903" y="238709"/>
                </a:lnTo>
                <a:lnTo>
                  <a:pt x="186956" y="200812"/>
                </a:lnTo>
                <a:lnTo>
                  <a:pt x="214566" y="169252"/>
                </a:lnTo>
                <a:lnTo>
                  <a:pt x="249453" y="145237"/>
                </a:lnTo>
                <a:lnTo>
                  <a:pt x="291350" y="129946"/>
                </a:lnTo>
                <a:lnTo>
                  <a:pt x="339991" y="124574"/>
                </a:lnTo>
                <a:lnTo>
                  <a:pt x="358533" y="125374"/>
                </a:lnTo>
                <a:lnTo>
                  <a:pt x="405739" y="136690"/>
                </a:lnTo>
                <a:lnTo>
                  <a:pt x="447471" y="162852"/>
                </a:lnTo>
                <a:lnTo>
                  <a:pt x="471614" y="185521"/>
                </a:lnTo>
                <a:lnTo>
                  <a:pt x="483704" y="194005"/>
                </a:lnTo>
                <a:lnTo>
                  <a:pt x="498563" y="199580"/>
                </a:lnTo>
                <a:lnTo>
                  <a:pt x="518198" y="201587"/>
                </a:lnTo>
                <a:lnTo>
                  <a:pt x="625487" y="201587"/>
                </a:lnTo>
                <a:lnTo>
                  <a:pt x="612470" y="156400"/>
                </a:lnTo>
                <a:lnTo>
                  <a:pt x="590461" y="116433"/>
                </a:lnTo>
                <a:lnTo>
                  <a:pt x="560679" y="81915"/>
                </a:lnTo>
                <a:lnTo>
                  <a:pt x="524370" y="53098"/>
                </a:lnTo>
                <a:lnTo>
                  <a:pt x="482739" y="30251"/>
                </a:lnTo>
                <a:lnTo>
                  <a:pt x="437032" y="13614"/>
                </a:lnTo>
                <a:lnTo>
                  <a:pt x="388467" y="3454"/>
                </a:lnTo>
                <a:lnTo>
                  <a:pt x="338264" y="0"/>
                </a:lnTo>
                <a:lnTo>
                  <a:pt x="289801" y="3111"/>
                </a:lnTo>
                <a:lnTo>
                  <a:pt x="244106" y="12166"/>
                </a:lnTo>
                <a:lnTo>
                  <a:pt x="201460" y="26784"/>
                </a:lnTo>
                <a:lnTo>
                  <a:pt x="162128" y="46558"/>
                </a:lnTo>
                <a:lnTo>
                  <a:pt x="126390" y="71107"/>
                </a:lnTo>
                <a:lnTo>
                  <a:pt x="94513" y="100037"/>
                </a:lnTo>
                <a:lnTo>
                  <a:pt x="66789" y="132943"/>
                </a:lnTo>
                <a:lnTo>
                  <a:pt x="43472" y="169443"/>
                </a:lnTo>
                <a:lnTo>
                  <a:pt x="24866" y="209130"/>
                </a:lnTo>
                <a:lnTo>
                  <a:pt x="11239" y="251637"/>
                </a:lnTo>
                <a:lnTo>
                  <a:pt x="2857" y="296545"/>
                </a:lnTo>
                <a:lnTo>
                  <a:pt x="0" y="343458"/>
                </a:lnTo>
                <a:lnTo>
                  <a:pt x="3683" y="394233"/>
                </a:lnTo>
                <a:lnTo>
                  <a:pt x="14262" y="441198"/>
                </a:lnTo>
                <a:lnTo>
                  <a:pt x="31064" y="484124"/>
                </a:lnTo>
                <a:lnTo>
                  <a:pt x="53378" y="522808"/>
                </a:lnTo>
                <a:lnTo>
                  <a:pt x="80530" y="557022"/>
                </a:lnTo>
                <a:lnTo>
                  <a:pt x="111823" y="586562"/>
                </a:lnTo>
                <a:lnTo>
                  <a:pt x="146570" y="611212"/>
                </a:lnTo>
                <a:lnTo>
                  <a:pt x="184073" y="630770"/>
                </a:lnTo>
                <a:lnTo>
                  <a:pt x="223647" y="644994"/>
                </a:lnTo>
                <a:lnTo>
                  <a:pt x="264604" y="653694"/>
                </a:lnTo>
                <a:lnTo>
                  <a:pt x="306247" y="656640"/>
                </a:lnTo>
                <a:lnTo>
                  <a:pt x="362229" y="652487"/>
                </a:lnTo>
                <a:lnTo>
                  <a:pt x="413550" y="639660"/>
                </a:lnTo>
                <a:lnTo>
                  <a:pt x="459727" y="617588"/>
                </a:lnTo>
                <a:lnTo>
                  <a:pt x="500253" y="585660"/>
                </a:lnTo>
                <a:lnTo>
                  <a:pt x="534644" y="543306"/>
                </a:lnTo>
                <a:lnTo>
                  <a:pt x="534644" y="638467"/>
                </a:lnTo>
                <a:lnTo>
                  <a:pt x="641057" y="638467"/>
                </a:lnTo>
                <a:lnTo>
                  <a:pt x="641057" y="398818"/>
                </a:lnTo>
                <a:close/>
              </a:path>
              <a:path w="1675764" h="657225">
                <a:moveTo>
                  <a:pt x="1142415" y="405752"/>
                </a:moveTo>
                <a:lnTo>
                  <a:pt x="1138148" y="356806"/>
                </a:lnTo>
                <a:lnTo>
                  <a:pt x="1125791" y="312801"/>
                </a:lnTo>
                <a:lnTo>
                  <a:pt x="1106017" y="274243"/>
                </a:lnTo>
                <a:lnTo>
                  <a:pt x="1079474" y="241592"/>
                </a:lnTo>
                <a:lnTo>
                  <a:pt x="1046861" y="215353"/>
                </a:lnTo>
                <a:lnTo>
                  <a:pt x="1012647" y="197954"/>
                </a:lnTo>
                <a:lnTo>
                  <a:pt x="1012647" y="367690"/>
                </a:lnTo>
                <a:lnTo>
                  <a:pt x="1012647" y="368541"/>
                </a:lnTo>
                <a:lnTo>
                  <a:pt x="812800" y="368541"/>
                </a:lnTo>
                <a:lnTo>
                  <a:pt x="825373" y="329361"/>
                </a:lnTo>
                <a:lnTo>
                  <a:pt x="847839" y="299656"/>
                </a:lnTo>
                <a:lnTo>
                  <a:pt x="878738" y="280835"/>
                </a:lnTo>
                <a:lnTo>
                  <a:pt x="916622" y="274243"/>
                </a:lnTo>
                <a:lnTo>
                  <a:pt x="954620" y="280936"/>
                </a:lnTo>
                <a:lnTo>
                  <a:pt x="985075" y="299872"/>
                </a:lnTo>
                <a:lnTo>
                  <a:pt x="1005306" y="329361"/>
                </a:lnTo>
                <a:lnTo>
                  <a:pt x="1012647" y="367690"/>
                </a:lnTo>
                <a:lnTo>
                  <a:pt x="1012647" y="197954"/>
                </a:lnTo>
                <a:lnTo>
                  <a:pt x="1008837" y="196011"/>
                </a:lnTo>
                <a:lnTo>
                  <a:pt x="966063" y="184048"/>
                </a:lnTo>
                <a:lnTo>
                  <a:pt x="919213" y="179959"/>
                </a:lnTo>
                <a:lnTo>
                  <a:pt x="871512" y="184543"/>
                </a:lnTo>
                <a:lnTo>
                  <a:pt x="827062" y="197866"/>
                </a:lnTo>
                <a:lnTo>
                  <a:pt x="786803" y="219240"/>
                </a:lnTo>
                <a:lnTo>
                  <a:pt x="751700" y="247967"/>
                </a:lnTo>
                <a:lnTo>
                  <a:pt x="722731" y="283400"/>
                </a:lnTo>
                <a:lnTo>
                  <a:pt x="700836" y="324840"/>
                </a:lnTo>
                <a:lnTo>
                  <a:pt x="686993" y="371614"/>
                </a:lnTo>
                <a:lnTo>
                  <a:pt x="682167" y="423049"/>
                </a:lnTo>
                <a:lnTo>
                  <a:pt x="686816" y="474560"/>
                </a:lnTo>
                <a:lnTo>
                  <a:pt x="700189" y="520496"/>
                </a:lnTo>
                <a:lnTo>
                  <a:pt x="721448" y="560451"/>
                </a:lnTo>
                <a:lnTo>
                  <a:pt x="749757" y="594017"/>
                </a:lnTo>
                <a:lnTo>
                  <a:pt x="784263" y="620814"/>
                </a:lnTo>
                <a:lnTo>
                  <a:pt x="824141" y="640448"/>
                </a:lnTo>
                <a:lnTo>
                  <a:pt x="868540" y="652526"/>
                </a:lnTo>
                <a:lnTo>
                  <a:pt x="916622" y="656628"/>
                </a:lnTo>
                <a:lnTo>
                  <a:pt x="966254" y="652132"/>
                </a:lnTo>
                <a:lnTo>
                  <a:pt x="1013218" y="638911"/>
                </a:lnTo>
                <a:lnTo>
                  <a:pt x="1055712" y="617385"/>
                </a:lnTo>
                <a:lnTo>
                  <a:pt x="1091895" y="587971"/>
                </a:lnTo>
                <a:lnTo>
                  <a:pt x="1115314" y="557149"/>
                </a:lnTo>
                <a:lnTo>
                  <a:pt x="1119924" y="551091"/>
                </a:lnTo>
                <a:lnTo>
                  <a:pt x="1084033" y="525106"/>
                </a:lnTo>
                <a:lnTo>
                  <a:pt x="1049845" y="515620"/>
                </a:lnTo>
                <a:lnTo>
                  <a:pt x="1037767" y="517296"/>
                </a:lnTo>
                <a:lnTo>
                  <a:pt x="1025842" y="521893"/>
                </a:lnTo>
                <a:lnTo>
                  <a:pt x="1013599" y="528751"/>
                </a:lnTo>
                <a:lnTo>
                  <a:pt x="1000531" y="537248"/>
                </a:lnTo>
                <a:lnTo>
                  <a:pt x="984605" y="545833"/>
                </a:lnTo>
                <a:lnTo>
                  <a:pt x="967117" y="552069"/>
                </a:lnTo>
                <a:lnTo>
                  <a:pt x="948829" y="555866"/>
                </a:lnTo>
                <a:lnTo>
                  <a:pt x="930452" y="557149"/>
                </a:lnTo>
                <a:lnTo>
                  <a:pt x="888936" y="550799"/>
                </a:lnTo>
                <a:lnTo>
                  <a:pt x="852601" y="531622"/>
                </a:lnTo>
                <a:lnTo>
                  <a:pt x="825347" y="499478"/>
                </a:lnTo>
                <a:lnTo>
                  <a:pt x="811072" y="454202"/>
                </a:lnTo>
                <a:lnTo>
                  <a:pt x="1138948" y="454202"/>
                </a:lnTo>
                <a:lnTo>
                  <a:pt x="1140587" y="444436"/>
                </a:lnTo>
                <a:lnTo>
                  <a:pt x="1141653" y="431266"/>
                </a:lnTo>
                <a:lnTo>
                  <a:pt x="1142238" y="417449"/>
                </a:lnTo>
                <a:lnTo>
                  <a:pt x="1142415" y="405752"/>
                </a:lnTo>
                <a:close/>
              </a:path>
              <a:path w="1675764" h="657225">
                <a:moveTo>
                  <a:pt x="1626438" y="358165"/>
                </a:moveTo>
                <a:lnTo>
                  <a:pt x="1621231" y="302907"/>
                </a:lnTo>
                <a:lnTo>
                  <a:pt x="1606118" y="258127"/>
                </a:lnTo>
                <a:lnTo>
                  <a:pt x="1581886" y="223634"/>
                </a:lnTo>
                <a:lnTo>
                  <a:pt x="1549273" y="199237"/>
                </a:lnTo>
                <a:lnTo>
                  <a:pt x="1509077" y="184734"/>
                </a:lnTo>
                <a:lnTo>
                  <a:pt x="1462062" y="179946"/>
                </a:lnTo>
                <a:lnTo>
                  <a:pt x="1425905" y="182803"/>
                </a:lnTo>
                <a:lnTo>
                  <a:pt x="1394688" y="191084"/>
                </a:lnTo>
                <a:lnTo>
                  <a:pt x="1367536" y="204406"/>
                </a:lnTo>
                <a:lnTo>
                  <a:pt x="1343545" y="222338"/>
                </a:lnTo>
                <a:lnTo>
                  <a:pt x="1333258" y="231025"/>
                </a:lnTo>
                <a:lnTo>
                  <a:pt x="1326134" y="236613"/>
                </a:lnTo>
                <a:lnTo>
                  <a:pt x="1320787" y="239623"/>
                </a:lnTo>
                <a:lnTo>
                  <a:pt x="1315859" y="240512"/>
                </a:lnTo>
                <a:lnTo>
                  <a:pt x="1305471" y="240512"/>
                </a:lnTo>
                <a:lnTo>
                  <a:pt x="1302016" y="232714"/>
                </a:lnTo>
                <a:lnTo>
                  <a:pt x="1296822" y="224066"/>
                </a:lnTo>
                <a:lnTo>
                  <a:pt x="1285760" y="210210"/>
                </a:lnTo>
                <a:lnTo>
                  <a:pt x="1271295" y="200812"/>
                </a:lnTo>
                <a:lnTo>
                  <a:pt x="1252296" y="195478"/>
                </a:lnTo>
                <a:lnTo>
                  <a:pt x="1227607" y="193789"/>
                </a:lnTo>
                <a:lnTo>
                  <a:pt x="1184351" y="193789"/>
                </a:lnTo>
                <a:lnTo>
                  <a:pt x="1184351" y="638467"/>
                </a:lnTo>
                <a:lnTo>
                  <a:pt x="1313256" y="638467"/>
                </a:lnTo>
                <a:lnTo>
                  <a:pt x="1313256" y="406615"/>
                </a:lnTo>
                <a:lnTo>
                  <a:pt x="1320050" y="355803"/>
                </a:lnTo>
                <a:lnTo>
                  <a:pt x="1339646" y="317398"/>
                </a:lnTo>
                <a:lnTo>
                  <a:pt x="1370926" y="293116"/>
                </a:lnTo>
                <a:lnTo>
                  <a:pt x="1412748" y="284632"/>
                </a:lnTo>
                <a:lnTo>
                  <a:pt x="1447165" y="289547"/>
                </a:lnTo>
                <a:lnTo>
                  <a:pt x="1473949" y="305079"/>
                </a:lnTo>
                <a:lnTo>
                  <a:pt x="1491335" y="332447"/>
                </a:lnTo>
                <a:lnTo>
                  <a:pt x="1497533" y="372872"/>
                </a:lnTo>
                <a:lnTo>
                  <a:pt x="1497533" y="577900"/>
                </a:lnTo>
                <a:lnTo>
                  <a:pt x="1501038" y="603923"/>
                </a:lnTo>
                <a:lnTo>
                  <a:pt x="1512023" y="623112"/>
                </a:lnTo>
                <a:lnTo>
                  <a:pt x="1531112" y="634847"/>
                </a:lnTo>
                <a:lnTo>
                  <a:pt x="1558963" y="638467"/>
                </a:lnTo>
                <a:lnTo>
                  <a:pt x="1626438" y="638467"/>
                </a:lnTo>
                <a:lnTo>
                  <a:pt x="1626438" y="358165"/>
                </a:lnTo>
                <a:close/>
              </a:path>
              <a:path w="1675764" h="657225">
                <a:moveTo>
                  <a:pt x="1634261" y="180060"/>
                </a:moveTo>
                <a:lnTo>
                  <a:pt x="1606613" y="180060"/>
                </a:lnTo>
                <a:lnTo>
                  <a:pt x="1606613" y="186880"/>
                </a:lnTo>
                <a:lnTo>
                  <a:pt x="1616481" y="186880"/>
                </a:lnTo>
                <a:lnTo>
                  <a:pt x="1616481" y="220560"/>
                </a:lnTo>
                <a:lnTo>
                  <a:pt x="1624203" y="220560"/>
                </a:lnTo>
                <a:lnTo>
                  <a:pt x="1624203" y="186880"/>
                </a:lnTo>
                <a:lnTo>
                  <a:pt x="1634261" y="186880"/>
                </a:lnTo>
                <a:lnTo>
                  <a:pt x="1634261" y="180060"/>
                </a:lnTo>
                <a:close/>
              </a:path>
              <a:path w="1675764" h="657225">
                <a:moveTo>
                  <a:pt x="1675333" y="180047"/>
                </a:moveTo>
                <a:lnTo>
                  <a:pt x="1664601" y="180047"/>
                </a:lnTo>
                <a:lnTo>
                  <a:pt x="1657477" y="206552"/>
                </a:lnTo>
                <a:lnTo>
                  <a:pt x="1650466" y="180047"/>
                </a:lnTo>
                <a:lnTo>
                  <a:pt x="1639874" y="180047"/>
                </a:lnTo>
                <a:lnTo>
                  <a:pt x="1639874" y="220560"/>
                </a:lnTo>
                <a:lnTo>
                  <a:pt x="1646339" y="220560"/>
                </a:lnTo>
                <a:lnTo>
                  <a:pt x="1646339" y="188798"/>
                </a:lnTo>
                <a:lnTo>
                  <a:pt x="1646466" y="188798"/>
                </a:lnTo>
                <a:lnTo>
                  <a:pt x="1654733" y="220560"/>
                </a:lnTo>
                <a:lnTo>
                  <a:pt x="1660474" y="220560"/>
                </a:lnTo>
                <a:lnTo>
                  <a:pt x="1668665" y="188798"/>
                </a:lnTo>
                <a:lnTo>
                  <a:pt x="1668868" y="188798"/>
                </a:lnTo>
                <a:lnTo>
                  <a:pt x="1668868" y="220560"/>
                </a:lnTo>
                <a:lnTo>
                  <a:pt x="1675333" y="220560"/>
                </a:lnTo>
                <a:lnTo>
                  <a:pt x="1675333" y="180047"/>
                </a:lnTo>
                <a:close/>
              </a:path>
            </a:pathLst>
          </a:custGeom>
          <a:solidFill>
            <a:srgbClr val="FFFFFF"/>
          </a:solidFill>
        </p:spPr>
        <p:txBody>
          <a:bodyPr wrap="square" lIns="0" tIns="0" rIns="0" bIns="0" rtlCol="0"/>
          <a:lstStyle/>
          <a:p>
            <a:endParaRPr sz="372" dirty="0"/>
          </a:p>
        </p:txBody>
      </p:sp>
      <p:sp>
        <p:nvSpPr>
          <p:cNvPr id="12" name="TextBox 11">
            <a:extLst>
              <a:ext uri="{FF2B5EF4-FFF2-40B4-BE49-F238E27FC236}">
                <a16:creationId xmlns:a16="http://schemas.microsoft.com/office/drawing/2014/main" id="{5DA32107-1434-8349-1230-70F8562EBD68}"/>
              </a:ext>
            </a:extLst>
          </p:cNvPr>
          <p:cNvSpPr txBox="1"/>
          <p:nvPr userDrawn="1"/>
        </p:nvSpPr>
        <p:spPr>
          <a:xfrm>
            <a:off x="3970025" y="3784885"/>
            <a:ext cx="1203951" cy="276999"/>
          </a:xfrm>
          <a:prstGeom prst="rect">
            <a:avLst/>
          </a:prstGeom>
          <a:noFill/>
        </p:spPr>
        <p:txBody>
          <a:bodyPr wrap="square">
            <a:spAutoFit/>
          </a:bodyPr>
          <a:lstStyle/>
          <a:p>
            <a:pPr marL="5487" marR="0" lvl="0" indent="0" algn="ctr" defTabSz="415875" rtl="0" eaLnBrk="1" fontAlgn="auto" latinLnBrk="0" hangingPunct="1">
              <a:lnSpc>
                <a:spcPct val="100000"/>
              </a:lnSpc>
              <a:spcBef>
                <a:spcPts val="0"/>
              </a:spcBef>
              <a:spcAft>
                <a:spcPts val="0"/>
              </a:spcAft>
              <a:buClrTx/>
              <a:buSzTx/>
              <a:buFontTx/>
              <a:buNone/>
              <a:tabLst>
                <a:tab pos="196097" algn="l"/>
                <a:tab pos="196386" algn="l"/>
              </a:tabLst>
              <a:defRPr/>
            </a:pPr>
            <a:r>
              <a:rPr kumimoji="0" lang="en-GB" sz="1200" b="1" i="0" u="none" strike="noStrike" kern="1200" cap="none" spc="-14"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GenDigital.com</a:t>
            </a:r>
          </a:p>
        </p:txBody>
      </p:sp>
      <p:sp>
        <p:nvSpPr>
          <p:cNvPr id="14" name="Slide Number Placeholder 13">
            <a:extLst>
              <a:ext uri="{FF2B5EF4-FFF2-40B4-BE49-F238E27FC236}">
                <a16:creationId xmlns:a16="http://schemas.microsoft.com/office/drawing/2014/main" id="{9B3F9498-B096-2773-E3EB-070DDDE122BB}"/>
              </a:ext>
            </a:extLst>
          </p:cNvPr>
          <p:cNvSpPr>
            <a:spLocks noGrp="1"/>
          </p:cNvSpPr>
          <p:nvPr>
            <p:ph type="sldNum" sz="quarter" idx="14"/>
          </p:nvPr>
        </p:nvSpPr>
        <p:spPr/>
        <p:txBody>
          <a:bodyPr/>
          <a:lstStyle>
            <a:lvl1pPr algn="l">
              <a:defRPr>
                <a:solidFill>
                  <a:schemeClr val="bg1"/>
                </a:solidFill>
              </a:defRPr>
            </a:lvl1pPr>
          </a:lstStyle>
          <a:p>
            <a:pPr marL="17328">
              <a:lnSpc>
                <a:spcPts val="875"/>
              </a:lnSpc>
            </a:pPr>
            <a:fld id="{81D60167-4931-47E6-BA6A-407CBD079E47}" type="slidenum">
              <a:rPr lang="en-GB" smtClean="0"/>
              <a:pPr marL="17328">
                <a:lnSpc>
                  <a:spcPts val="875"/>
                </a:lnSpc>
              </a:pPr>
              <a:t>‹#›</a:t>
            </a:fld>
            <a:endParaRPr lang="en-GB" dirty="0"/>
          </a:p>
        </p:txBody>
      </p:sp>
      <p:cxnSp>
        <p:nvCxnSpPr>
          <p:cNvPr id="15" name="Straight Connector 14">
            <a:extLst>
              <a:ext uri="{FF2B5EF4-FFF2-40B4-BE49-F238E27FC236}">
                <a16:creationId xmlns:a16="http://schemas.microsoft.com/office/drawing/2014/main" id="{C1AC0429-65AF-3C00-9DB0-51D5DA1D1015}"/>
              </a:ext>
            </a:extLst>
          </p:cNvPr>
          <p:cNvCxnSpPr>
            <a:cxnSpLocks/>
          </p:cNvCxnSpPr>
          <p:nvPr userDrawn="1"/>
        </p:nvCxnSpPr>
        <p:spPr>
          <a:xfrm>
            <a:off x="8456778" y="4966470"/>
            <a:ext cx="0" cy="89768"/>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512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 1 Column No Subtitle with bullets">
    <p:spTree>
      <p:nvGrpSpPr>
        <p:cNvPr id="1" name=""/>
        <p:cNvGrpSpPr/>
        <p:nvPr/>
      </p:nvGrpSpPr>
      <p:grpSpPr>
        <a:xfrm>
          <a:off x="0" y="0"/>
          <a:ext cx="0" cy="0"/>
          <a:chOff x="0" y="0"/>
          <a:chExt cx="0" cy="0"/>
        </a:xfrm>
      </p:grpSpPr>
      <p:sp>
        <p:nvSpPr>
          <p:cNvPr id="5" name="Text Placeholder 22">
            <a:extLst>
              <a:ext uri="{FF2B5EF4-FFF2-40B4-BE49-F238E27FC236}">
                <a16:creationId xmlns:a16="http://schemas.microsoft.com/office/drawing/2014/main" id="{13202871-67F1-6D84-12A4-CF4BA01F4BCF}"/>
              </a:ext>
            </a:extLst>
          </p:cNvPr>
          <p:cNvSpPr>
            <a:spLocks noGrp="1"/>
          </p:cNvSpPr>
          <p:nvPr>
            <p:ph type="body" sz="quarter" idx="13" hasCustomPrompt="1"/>
          </p:nvPr>
        </p:nvSpPr>
        <p:spPr>
          <a:xfrm>
            <a:off x="457200" y="955875"/>
            <a:ext cx="8218758" cy="3800542"/>
          </a:xfrm>
        </p:spPr>
        <p:txBody>
          <a:bodyPr/>
          <a:lstStyle>
            <a:lvl1pPr>
              <a:spcAft>
                <a:spcPts val="600"/>
              </a:spcAft>
              <a:defRPr/>
            </a:lvl1pPr>
            <a:lvl2pPr>
              <a:spcAft>
                <a:spcPts val="600"/>
              </a:spcAft>
              <a:defRPr sz="1400"/>
            </a:lvl2pPr>
            <a:lvl3pPr>
              <a:spcAft>
                <a:spcPts val="600"/>
              </a:spcAft>
              <a:buClr>
                <a:schemeClr val="accent1"/>
              </a:buClr>
              <a:buSzPct val="70000"/>
              <a:defRPr/>
            </a:lvl3pPr>
            <a:lvl4pPr>
              <a:spcAft>
                <a:spcPts val="600"/>
              </a:spcAft>
              <a:buClr>
                <a:schemeClr val="accent1"/>
              </a:buClr>
              <a:buSzPct val="70000"/>
              <a:defRPr/>
            </a:lvl4pPr>
            <a:lvl5pPr>
              <a:spcAft>
                <a:spcPts val="600"/>
              </a:spcAft>
              <a:buClr>
                <a:schemeClr val="accent1"/>
              </a:buClr>
              <a:buSzPct val="70000"/>
              <a:defRPr/>
            </a:lvl5pPr>
          </a:lstStyle>
          <a:p>
            <a:pPr lvl="0"/>
            <a:r>
              <a:rPr lang="en-US" dirty="0"/>
              <a:t>Subheading</a:t>
            </a:r>
          </a:p>
          <a:p>
            <a:pPr lvl="1"/>
            <a:r>
              <a:rPr lang="en-US" dirty="0"/>
              <a:t>Body Copy</a:t>
            </a:r>
          </a:p>
          <a:p>
            <a:pPr lvl="2"/>
            <a:r>
              <a:rPr lang="en-US" dirty="0"/>
              <a:t>First Level Bullet</a:t>
            </a:r>
          </a:p>
          <a:p>
            <a:pPr lvl="3"/>
            <a:r>
              <a:rPr lang="en-US" dirty="0"/>
              <a:t>Second Level Bullet</a:t>
            </a:r>
          </a:p>
          <a:p>
            <a:pPr lvl="4"/>
            <a:r>
              <a:rPr lang="en-US" dirty="0"/>
              <a:t>Third Level Bullet</a:t>
            </a:r>
          </a:p>
        </p:txBody>
      </p:sp>
      <p:sp>
        <p:nvSpPr>
          <p:cNvPr id="10" name="Title 9">
            <a:extLst>
              <a:ext uri="{FF2B5EF4-FFF2-40B4-BE49-F238E27FC236}">
                <a16:creationId xmlns:a16="http://schemas.microsoft.com/office/drawing/2014/main" id="{97D60C50-8968-FC14-B654-222C34AC714C}"/>
              </a:ext>
            </a:extLst>
          </p:cNvPr>
          <p:cNvSpPr>
            <a:spLocks noGrp="1"/>
          </p:cNvSpPr>
          <p:nvPr>
            <p:ph type="title" hasCustomPrompt="1"/>
          </p:nvPr>
        </p:nvSpPr>
        <p:spPr>
          <a:xfrm>
            <a:off x="457200" y="226792"/>
            <a:ext cx="8225412" cy="480131"/>
          </a:xfrm>
        </p:spPr>
        <p:txBody>
          <a:bodyPr/>
          <a:lstStyle>
            <a:lvl1pPr>
              <a:defRPr/>
            </a:lvl1pPr>
          </a:lstStyle>
          <a:p>
            <a:r>
              <a:rPr lang="en-US" dirty="0"/>
              <a:t>Text - 1 Column No Subtitle with Bullets</a:t>
            </a:r>
            <a:endParaRPr lang="en-GB" dirty="0"/>
          </a:p>
        </p:txBody>
      </p:sp>
      <p:sp>
        <p:nvSpPr>
          <p:cNvPr id="2" name="Footer Placeholder 1">
            <a:extLst>
              <a:ext uri="{FF2B5EF4-FFF2-40B4-BE49-F238E27FC236}">
                <a16:creationId xmlns:a16="http://schemas.microsoft.com/office/drawing/2014/main" id="{6D8CCDEF-7C3A-0B6C-C3BE-0FC066B40DC1}"/>
              </a:ext>
            </a:extLst>
          </p:cNvPr>
          <p:cNvSpPr>
            <a:spLocks noGrp="1"/>
          </p:cNvSpPr>
          <p:nvPr>
            <p:ph type="ftr" sz="quarter" idx="14"/>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E624CC59-E171-534F-B39E-ACB3B1127B7E}"/>
              </a:ext>
            </a:extLst>
          </p:cNvPr>
          <p:cNvSpPr>
            <a:spLocks noGrp="1"/>
          </p:cNvSpPr>
          <p:nvPr>
            <p:ph type="sldNum" sz="quarter" idx="15"/>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Tree>
    <p:extLst>
      <p:ext uri="{BB962C8B-B14F-4D97-AF65-F5344CB8AC3E}">
        <p14:creationId xmlns:p14="http://schemas.microsoft.com/office/powerpoint/2010/main" val="34178015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Thank You - Pear Drop Grads">
    <p:bg>
      <p:bgPr>
        <a:solidFill>
          <a:schemeClr val="accent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C1CD6FDC-6C6D-FF27-AB9D-E1FDA55214E6}"/>
              </a:ext>
            </a:extLst>
          </p:cNvPr>
          <p:cNvSpPr/>
          <p:nvPr userDrawn="1"/>
        </p:nvSpPr>
        <p:spPr>
          <a:xfrm>
            <a:off x="3709669" y="2114270"/>
            <a:ext cx="1724663" cy="676401"/>
          </a:xfrm>
          <a:custGeom>
            <a:avLst/>
            <a:gdLst/>
            <a:ahLst/>
            <a:cxnLst/>
            <a:rect l="l" t="t" r="r" b="b"/>
            <a:pathLst>
              <a:path w="1675764" h="657225">
                <a:moveTo>
                  <a:pt x="641057" y="398818"/>
                </a:moveTo>
                <a:lnTo>
                  <a:pt x="635431" y="362534"/>
                </a:lnTo>
                <a:lnTo>
                  <a:pt x="618782" y="337515"/>
                </a:lnTo>
                <a:lnTo>
                  <a:pt x="591413" y="323037"/>
                </a:lnTo>
                <a:lnTo>
                  <a:pt x="553681" y="318376"/>
                </a:lnTo>
                <a:lnTo>
                  <a:pt x="342582" y="318376"/>
                </a:lnTo>
                <a:lnTo>
                  <a:pt x="342582" y="366826"/>
                </a:lnTo>
                <a:lnTo>
                  <a:pt x="346697" y="393395"/>
                </a:lnTo>
                <a:lnTo>
                  <a:pt x="358584" y="411365"/>
                </a:lnTo>
                <a:lnTo>
                  <a:pt x="377621" y="421563"/>
                </a:lnTo>
                <a:lnTo>
                  <a:pt x="403148" y="424776"/>
                </a:lnTo>
                <a:lnTo>
                  <a:pt x="480136" y="424776"/>
                </a:lnTo>
                <a:lnTo>
                  <a:pt x="462673" y="469226"/>
                </a:lnTo>
                <a:lnTo>
                  <a:pt x="429958" y="504583"/>
                </a:lnTo>
                <a:lnTo>
                  <a:pt x="384276" y="527939"/>
                </a:lnTo>
                <a:lnTo>
                  <a:pt x="327875" y="536371"/>
                </a:lnTo>
                <a:lnTo>
                  <a:pt x="287007" y="531545"/>
                </a:lnTo>
                <a:lnTo>
                  <a:pt x="249593" y="517461"/>
                </a:lnTo>
                <a:lnTo>
                  <a:pt x="216674" y="494703"/>
                </a:lnTo>
                <a:lnTo>
                  <a:pt x="189280" y="463867"/>
                </a:lnTo>
                <a:lnTo>
                  <a:pt x="168440" y="425526"/>
                </a:lnTo>
                <a:lnTo>
                  <a:pt x="155168" y="380301"/>
                </a:lnTo>
                <a:lnTo>
                  <a:pt x="150520" y="328752"/>
                </a:lnTo>
                <a:lnTo>
                  <a:pt x="154660" y="281762"/>
                </a:lnTo>
                <a:lnTo>
                  <a:pt x="166903" y="238709"/>
                </a:lnTo>
                <a:lnTo>
                  <a:pt x="186956" y="200812"/>
                </a:lnTo>
                <a:lnTo>
                  <a:pt x="214566" y="169252"/>
                </a:lnTo>
                <a:lnTo>
                  <a:pt x="249453" y="145237"/>
                </a:lnTo>
                <a:lnTo>
                  <a:pt x="291350" y="129946"/>
                </a:lnTo>
                <a:lnTo>
                  <a:pt x="339991" y="124574"/>
                </a:lnTo>
                <a:lnTo>
                  <a:pt x="358533" y="125374"/>
                </a:lnTo>
                <a:lnTo>
                  <a:pt x="405739" y="136690"/>
                </a:lnTo>
                <a:lnTo>
                  <a:pt x="447471" y="162852"/>
                </a:lnTo>
                <a:lnTo>
                  <a:pt x="471614" y="185521"/>
                </a:lnTo>
                <a:lnTo>
                  <a:pt x="483704" y="194005"/>
                </a:lnTo>
                <a:lnTo>
                  <a:pt x="498563" y="199580"/>
                </a:lnTo>
                <a:lnTo>
                  <a:pt x="518198" y="201587"/>
                </a:lnTo>
                <a:lnTo>
                  <a:pt x="625487" y="201587"/>
                </a:lnTo>
                <a:lnTo>
                  <a:pt x="612470" y="156400"/>
                </a:lnTo>
                <a:lnTo>
                  <a:pt x="590461" y="116433"/>
                </a:lnTo>
                <a:lnTo>
                  <a:pt x="560679" y="81915"/>
                </a:lnTo>
                <a:lnTo>
                  <a:pt x="524370" y="53098"/>
                </a:lnTo>
                <a:lnTo>
                  <a:pt x="482739" y="30251"/>
                </a:lnTo>
                <a:lnTo>
                  <a:pt x="437032" y="13614"/>
                </a:lnTo>
                <a:lnTo>
                  <a:pt x="388467" y="3454"/>
                </a:lnTo>
                <a:lnTo>
                  <a:pt x="338264" y="0"/>
                </a:lnTo>
                <a:lnTo>
                  <a:pt x="289801" y="3111"/>
                </a:lnTo>
                <a:lnTo>
                  <a:pt x="244106" y="12166"/>
                </a:lnTo>
                <a:lnTo>
                  <a:pt x="201460" y="26784"/>
                </a:lnTo>
                <a:lnTo>
                  <a:pt x="162128" y="46558"/>
                </a:lnTo>
                <a:lnTo>
                  <a:pt x="126390" y="71107"/>
                </a:lnTo>
                <a:lnTo>
                  <a:pt x="94513" y="100037"/>
                </a:lnTo>
                <a:lnTo>
                  <a:pt x="66789" y="132943"/>
                </a:lnTo>
                <a:lnTo>
                  <a:pt x="43472" y="169443"/>
                </a:lnTo>
                <a:lnTo>
                  <a:pt x="24866" y="209130"/>
                </a:lnTo>
                <a:lnTo>
                  <a:pt x="11239" y="251637"/>
                </a:lnTo>
                <a:lnTo>
                  <a:pt x="2857" y="296545"/>
                </a:lnTo>
                <a:lnTo>
                  <a:pt x="0" y="343458"/>
                </a:lnTo>
                <a:lnTo>
                  <a:pt x="3683" y="394233"/>
                </a:lnTo>
                <a:lnTo>
                  <a:pt x="14262" y="441198"/>
                </a:lnTo>
                <a:lnTo>
                  <a:pt x="31064" y="484124"/>
                </a:lnTo>
                <a:lnTo>
                  <a:pt x="53378" y="522808"/>
                </a:lnTo>
                <a:lnTo>
                  <a:pt x="80530" y="557022"/>
                </a:lnTo>
                <a:lnTo>
                  <a:pt x="111823" y="586562"/>
                </a:lnTo>
                <a:lnTo>
                  <a:pt x="146570" y="611212"/>
                </a:lnTo>
                <a:lnTo>
                  <a:pt x="184073" y="630770"/>
                </a:lnTo>
                <a:lnTo>
                  <a:pt x="223647" y="644994"/>
                </a:lnTo>
                <a:lnTo>
                  <a:pt x="264604" y="653694"/>
                </a:lnTo>
                <a:lnTo>
                  <a:pt x="306247" y="656640"/>
                </a:lnTo>
                <a:lnTo>
                  <a:pt x="362229" y="652487"/>
                </a:lnTo>
                <a:lnTo>
                  <a:pt x="413550" y="639660"/>
                </a:lnTo>
                <a:lnTo>
                  <a:pt x="459727" y="617588"/>
                </a:lnTo>
                <a:lnTo>
                  <a:pt x="500253" y="585660"/>
                </a:lnTo>
                <a:lnTo>
                  <a:pt x="534644" y="543306"/>
                </a:lnTo>
                <a:lnTo>
                  <a:pt x="534644" y="638467"/>
                </a:lnTo>
                <a:lnTo>
                  <a:pt x="641057" y="638467"/>
                </a:lnTo>
                <a:lnTo>
                  <a:pt x="641057" y="398818"/>
                </a:lnTo>
                <a:close/>
              </a:path>
              <a:path w="1675764" h="657225">
                <a:moveTo>
                  <a:pt x="1142415" y="405752"/>
                </a:moveTo>
                <a:lnTo>
                  <a:pt x="1138148" y="356806"/>
                </a:lnTo>
                <a:lnTo>
                  <a:pt x="1125791" y="312801"/>
                </a:lnTo>
                <a:lnTo>
                  <a:pt x="1106017" y="274243"/>
                </a:lnTo>
                <a:lnTo>
                  <a:pt x="1079474" y="241592"/>
                </a:lnTo>
                <a:lnTo>
                  <a:pt x="1046861" y="215353"/>
                </a:lnTo>
                <a:lnTo>
                  <a:pt x="1012647" y="197954"/>
                </a:lnTo>
                <a:lnTo>
                  <a:pt x="1012647" y="367690"/>
                </a:lnTo>
                <a:lnTo>
                  <a:pt x="1012647" y="368541"/>
                </a:lnTo>
                <a:lnTo>
                  <a:pt x="812800" y="368541"/>
                </a:lnTo>
                <a:lnTo>
                  <a:pt x="825373" y="329361"/>
                </a:lnTo>
                <a:lnTo>
                  <a:pt x="847839" y="299656"/>
                </a:lnTo>
                <a:lnTo>
                  <a:pt x="878738" y="280835"/>
                </a:lnTo>
                <a:lnTo>
                  <a:pt x="916622" y="274243"/>
                </a:lnTo>
                <a:lnTo>
                  <a:pt x="954620" y="280936"/>
                </a:lnTo>
                <a:lnTo>
                  <a:pt x="985075" y="299872"/>
                </a:lnTo>
                <a:lnTo>
                  <a:pt x="1005306" y="329361"/>
                </a:lnTo>
                <a:lnTo>
                  <a:pt x="1012647" y="367690"/>
                </a:lnTo>
                <a:lnTo>
                  <a:pt x="1012647" y="197954"/>
                </a:lnTo>
                <a:lnTo>
                  <a:pt x="1008837" y="196011"/>
                </a:lnTo>
                <a:lnTo>
                  <a:pt x="966063" y="184048"/>
                </a:lnTo>
                <a:lnTo>
                  <a:pt x="919213" y="179959"/>
                </a:lnTo>
                <a:lnTo>
                  <a:pt x="871512" y="184543"/>
                </a:lnTo>
                <a:lnTo>
                  <a:pt x="827062" y="197866"/>
                </a:lnTo>
                <a:lnTo>
                  <a:pt x="786803" y="219240"/>
                </a:lnTo>
                <a:lnTo>
                  <a:pt x="751700" y="247967"/>
                </a:lnTo>
                <a:lnTo>
                  <a:pt x="722731" y="283400"/>
                </a:lnTo>
                <a:lnTo>
                  <a:pt x="700836" y="324840"/>
                </a:lnTo>
                <a:lnTo>
                  <a:pt x="686993" y="371614"/>
                </a:lnTo>
                <a:lnTo>
                  <a:pt x="682167" y="423049"/>
                </a:lnTo>
                <a:lnTo>
                  <a:pt x="686816" y="474560"/>
                </a:lnTo>
                <a:lnTo>
                  <a:pt x="700189" y="520496"/>
                </a:lnTo>
                <a:lnTo>
                  <a:pt x="721448" y="560451"/>
                </a:lnTo>
                <a:lnTo>
                  <a:pt x="749757" y="594017"/>
                </a:lnTo>
                <a:lnTo>
                  <a:pt x="784263" y="620814"/>
                </a:lnTo>
                <a:lnTo>
                  <a:pt x="824141" y="640448"/>
                </a:lnTo>
                <a:lnTo>
                  <a:pt x="868540" y="652526"/>
                </a:lnTo>
                <a:lnTo>
                  <a:pt x="916622" y="656628"/>
                </a:lnTo>
                <a:lnTo>
                  <a:pt x="966254" y="652132"/>
                </a:lnTo>
                <a:lnTo>
                  <a:pt x="1013218" y="638911"/>
                </a:lnTo>
                <a:lnTo>
                  <a:pt x="1055712" y="617385"/>
                </a:lnTo>
                <a:lnTo>
                  <a:pt x="1091895" y="587971"/>
                </a:lnTo>
                <a:lnTo>
                  <a:pt x="1115314" y="557149"/>
                </a:lnTo>
                <a:lnTo>
                  <a:pt x="1119924" y="551091"/>
                </a:lnTo>
                <a:lnTo>
                  <a:pt x="1084033" y="525106"/>
                </a:lnTo>
                <a:lnTo>
                  <a:pt x="1049845" y="515620"/>
                </a:lnTo>
                <a:lnTo>
                  <a:pt x="1037767" y="517296"/>
                </a:lnTo>
                <a:lnTo>
                  <a:pt x="1025842" y="521893"/>
                </a:lnTo>
                <a:lnTo>
                  <a:pt x="1013599" y="528751"/>
                </a:lnTo>
                <a:lnTo>
                  <a:pt x="1000531" y="537248"/>
                </a:lnTo>
                <a:lnTo>
                  <a:pt x="984605" y="545833"/>
                </a:lnTo>
                <a:lnTo>
                  <a:pt x="967117" y="552069"/>
                </a:lnTo>
                <a:lnTo>
                  <a:pt x="948829" y="555866"/>
                </a:lnTo>
                <a:lnTo>
                  <a:pt x="930452" y="557149"/>
                </a:lnTo>
                <a:lnTo>
                  <a:pt x="888936" y="550799"/>
                </a:lnTo>
                <a:lnTo>
                  <a:pt x="852601" y="531622"/>
                </a:lnTo>
                <a:lnTo>
                  <a:pt x="825347" y="499478"/>
                </a:lnTo>
                <a:lnTo>
                  <a:pt x="811072" y="454202"/>
                </a:lnTo>
                <a:lnTo>
                  <a:pt x="1138948" y="454202"/>
                </a:lnTo>
                <a:lnTo>
                  <a:pt x="1140587" y="444436"/>
                </a:lnTo>
                <a:lnTo>
                  <a:pt x="1141653" y="431266"/>
                </a:lnTo>
                <a:lnTo>
                  <a:pt x="1142238" y="417449"/>
                </a:lnTo>
                <a:lnTo>
                  <a:pt x="1142415" y="405752"/>
                </a:lnTo>
                <a:close/>
              </a:path>
              <a:path w="1675764" h="657225">
                <a:moveTo>
                  <a:pt x="1626438" y="358165"/>
                </a:moveTo>
                <a:lnTo>
                  <a:pt x="1621231" y="302907"/>
                </a:lnTo>
                <a:lnTo>
                  <a:pt x="1606118" y="258127"/>
                </a:lnTo>
                <a:lnTo>
                  <a:pt x="1581886" y="223634"/>
                </a:lnTo>
                <a:lnTo>
                  <a:pt x="1549273" y="199237"/>
                </a:lnTo>
                <a:lnTo>
                  <a:pt x="1509077" y="184734"/>
                </a:lnTo>
                <a:lnTo>
                  <a:pt x="1462062" y="179946"/>
                </a:lnTo>
                <a:lnTo>
                  <a:pt x="1425905" y="182803"/>
                </a:lnTo>
                <a:lnTo>
                  <a:pt x="1394688" y="191084"/>
                </a:lnTo>
                <a:lnTo>
                  <a:pt x="1367536" y="204406"/>
                </a:lnTo>
                <a:lnTo>
                  <a:pt x="1343545" y="222338"/>
                </a:lnTo>
                <a:lnTo>
                  <a:pt x="1333258" y="231025"/>
                </a:lnTo>
                <a:lnTo>
                  <a:pt x="1326134" y="236613"/>
                </a:lnTo>
                <a:lnTo>
                  <a:pt x="1320787" y="239623"/>
                </a:lnTo>
                <a:lnTo>
                  <a:pt x="1315859" y="240512"/>
                </a:lnTo>
                <a:lnTo>
                  <a:pt x="1305471" y="240512"/>
                </a:lnTo>
                <a:lnTo>
                  <a:pt x="1302016" y="232714"/>
                </a:lnTo>
                <a:lnTo>
                  <a:pt x="1296822" y="224066"/>
                </a:lnTo>
                <a:lnTo>
                  <a:pt x="1285760" y="210210"/>
                </a:lnTo>
                <a:lnTo>
                  <a:pt x="1271295" y="200812"/>
                </a:lnTo>
                <a:lnTo>
                  <a:pt x="1252296" y="195478"/>
                </a:lnTo>
                <a:lnTo>
                  <a:pt x="1227607" y="193789"/>
                </a:lnTo>
                <a:lnTo>
                  <a:pt x="1184351" y="193789"/>
                </a:lnTo>
                <a:lnTo>
                  <a:pt x="1184351" y="638467"/>
                </a:lnTo>
                <a:lnTo>
                  <a:pt x="1313256" y="638467"/>
                </a:lnTo>
                <a:lnTo>
                  <a:pt x="1313256" y="406615"/>
                </a:lnTo>
                <a:lnTo>
                  <a:pt x="1320050" y="355803"/>
                </a:lnTo>
                <a:lnTo>
                  <a:pt x="1339646" y="317398"/>
                </a:lnTo>
                <a:lnTo>
                  <a:pt x="1370926" y="293116"/>
                </a:lnTo>
                <a:lnTo>
                  <a:pt x="1412748" y="284632"/>
                </a:lnTo>
                <a:lnTo>
                  <a:pt x="1447165" y="289547"/>
                </a:lnTo>
                <a:lnTo>
                  <a:pt x="1473949" y="305079"/>
                </a:lnTo>
                <a:lnTo>
                  <a:pt x="1491335" y="332447"/>
                </a:lnTo>
                <a:lnTo>
                  <a:pt x="1497533" y="372872"/>
                </a:lnTo>
                <a:lnTo>
                  <a:pt x="1497533" y="577900"/>
                </a:lnTo>
                <a:lnTo>
                  <a:pt x="1501038" y="603923"/>
                </a:lnTo>
                <a:lnTo>
                  <a:pt x="1512023" y="623112"/>
                </a:lnTo>
                <a:lnTo>
                  <a:pt x="1531112" y="634847"/>
                </a:lnTo>
                <a:lnTo>
                  <a:pt x="1558963" y="638467"/>
                </a:lnTo>
                <a:lnTo>
                  <a:pt x="1626438" y="638467"/>
                </a:lnTo>
                <a:lnTo>
                  <a:pt x="1626438" y="358165"/>
                </a:lnTo>
                <a:close/>
              </a:path>
              <a:path w="1675764" h="657225">
                <a:moveTo>
                  <a:pt x="1634261" y="180060"/>
                </a:moveTo>
                <a:lnTo>
                  <a:pt x="1606613" y="180060"/>
                </a:lnTo>
                <a:lnTo>
                  <a:pt x="1606613" y="186880"/>
                </a:lnTo>
                <a:lnTo>
                  <a:pt x="1616481" y="186880"/>
                </a:lnTo>
                <a:lnTo>
                  <a:pt x="1616481" y="220560"/>
                </a:lnTo>
                <a:lnTo>
                  <a:pt x="1624203" y="220560"/>
                </a:lnTo>
                <a:lnTo>
                  <a:pt x="1624203" y="186880"/>
                </a:lnTo>
                <a:lnTo>
                  <a:pt x="1634261" y="186880"/>
                </a:lnTo>
                <a:lnTo>
                  <a:pt x="1634261" y="180060"/>
                </a:lnTo>
                <a:close/>
              </a:path>
              <a:path w="1675764" h="657225">
                <a:moveTo>
                  <a:pt x="1675333" y="180047"/>
                </a:moveTo>
                <a:lnTo>
                  <a:pt x="1664601" y="180047"/>
                </a:lnTo>
                <a:lnTo>
                  <a:pt x="1657477" y="206552"/>
                </a:lnTo>
                <a:lnTo>
                  <a:pt x="1650466" y="180047"/>
                </a:lnTo>
                <a:lnTo>
                  <a:pt x="1639874" y="180047"/>
                </a:lnTo>
                <a:lnTo>
                  <a:pt x="1639874" y="220560"/>
                </a:lnTo>
                <a:lnTo>
                  <a:pt x="1646339" y="220560"/>
                </a:lnTo>
                <a:lnTo>
                  <a:pt x="1646339" y="188798"/>
                </a:lnTo>
                <a:lnTo>
                  <a:pt x="1646466" y="188798"/>
                </a:lnTo>
                <a:lnTo>
                  <a:pt x="1654733" y="220560"/>
                </a:lnTo>
                <a:lnTo>
                  <a:pt x="1660474" y="220560"/>
                </a:lnTo>
                <a:lnTo>
                  <a:pt x="1668665" y="188798"/>
                </a:lnTo>
                <a:lnTo>
                  <a:pt x="1668868" y="188798"/>
                </a:lnTo>
                <a:lnTo>
                  <a:pt x="1668868" y="220560"/>
                </a:lnTo>
                <a:lnTo>
                  <a:pt x="1675333" y="220560"/>
                </a:lnTo>
                <a:lnTo>
                  <a:pt x="1675333" y="180047"/>
                </a:lnTo>
                <a:close/>
              </a:path>
            </a:pathLst>
          </a:custGeom>
          <a:solidFill>
            <a:srgbClr val="FFFFFF"/>
          </a:solidFill>
        </p:spPr>
        <p:txBody>
          <a:bodyPr wrap="square" lIns="0" tIns="0" rIns="0" bIns="0" rtlCol="0"/>
          <a:lstStyle/>
          <a:p>
            <a:endParaRPr sz="372" dirty="0"/>
          </a:p>
        </p:txBody>
      </p:sp>
      <p:sp>
        <p:nvSpPr>
          <p:cNvPr id="3" name="Footer Placeholder 4">
            <a:extLst>
              <a:ext uri="{FF2B5EF4-FFF2-40B4-BE49-F238E27FC236}">
                <a16:creationId xmlns:a16="http://schemas.microsoft.com/office/drawing/2014/main" id="{FCE7EB05-8643-18AF-9C86-E7AD825E6FDA}"/>
              </a:ext>
            </a:extLst>
          </p:cNvPr>
          <p:cNvSpPr>
            <a:spLocks noGrp="1"/>
          </p:cNvSpPr>
          <p:nvPr>
            <p:ph type="ftr" sz="quarter" idx="13"/>
          </p:nvPr>
        </p:nvSpPr>
        <p:spPr>
          <a:xfrm>
            <a:off x="6572987" y="4961446"/>
            <a:ext cx="1795875" cy="89768"/>
          </a:xfrm>
        </p:spPr>
        <p:txBody>
          <a:bodyPr/>
          <a:lstStyle>
            <a:lvl1pPr>
              <a:defRPr>
                <a:solidFill>
                  <a:schemeClr val="bg1"/>
                </a:solidFill>
              </a:defRPr>
            </a:lvl1pPr>
          </a:lstStyle>
          <a:p>
            <a:pPr marL="5776">
              <a:lnSpc>
                <a:spcPts val="707"/>
              </a:lnSpc>
            </a:pPr>
            <a:r>
              <a:rPr lang="en-US" dirty="0"/>
              <a:t>Copyright © 2023 Gen Digital Inc. All rights reserved.</a:t>
            </a:r>
            <a:endParaRPr lang="en-GB" spc="2" dirty="0"/>
          </a:p>
        </p:txBody>
      </p:sp>
      <p:grpSp>
        <p:nvGrpSpPr>
          <p:cNvPr id="7" name="Group 6">
            <a:extLst>
              <a:ext uri="{FF2B5EF4-FFF2-40B4-BE49-F238E27FC236}">
                <a16:creationId xmlns:a16="http://schemas.microsoft.com/office/drawing/2014/main" id="{CFBF4E9F-FBFB-3EBC-97D8-6048D1F69F42}"/>
              </a:ext>
            </a:extLst>
          </p:cNvPr>
          <p:cNvGrpSpPr/>
          <p:nvPr userDrawn="1"/>
        </p:nvGrpSpPr>
        <p:grpSpPr>
          <a:xfrm>
            <a:off x="485506" y="4868507"/>
            <a:ext cx="5143134" cy="166658"/>
            <a:chOff x="449244" y="4779644"/>
            <a:chExt cx="6065372" cy="196542"/>
          </a:xfrm>
        </p:grpSpPr>
        <p:pic>
          <p:nvPicPr>
            <p:cNvPr id="8" name="Picture 7">
              <a:extLst>
                <a:ext uri="{FF2B5EF4-FFF2-40B4-BE49-F238E27FC236}">
                  <a16:creationId xmlns:a16="http://schemas.microsoft.com/office/drawing/2014/main" id="{868EB0F8-2321-A6A8-C938-CC1BC0F8E4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77191" y="4784183"/>
              <a:ext cx="615707" cy="192003"/>
            </a:xfrm>
            <a:prstGeom prst="rect">
              <a:avLst/>
            </a:prstGeom>
          </p:spPr>
        </p:pic>
        <p:pic>
          <p:nvPicPr>
            <p:cNvPr id="10" name="Picture 9">
              <a:extLst>
                <a:ext uri="{FF2B5EF4-FFF2-40B4-BE49-F238E27FC236}">
                  <a16:creationId xmlns:a16="http://schemas.microsoft.com/office/drawing/2014/main" id="{E1C5504E-0800-4905-0CAF-54934BBA522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53586" y="4805977"/>
              <a:ext cx="612523" cy="170209"/>
            </a:xfrm>
            <a:prstGeom prst="rect">
              <a:avLst/>
            </a:prstGeom>
          </p:spPr>
        </p:pic>
        <p:pic>
          <p:nvPicPr>
            <p:cNvPr id="11" name="Picture 10">
              <a:extLst>
                <a:ext uri="{FF2B5EF4-FFF2-40B4-BE49-F238E27FC236}">
                  <a16:creationId xmlns:a16="http://schemas.microsoft.com/office/drawing/2014/main" id="{3E8EFCEC-C2EF-8738-B8D0-76348D5D7C7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9244" y="4794739"/>
              <a:ext cx="794657" cy="181447"/>
            </a:xfrm>
            <a:prstGeom prst="rect">
              <a:avLst/>
            </a:prstGeom>
          </p:spPr>
        </p:pic>
        <p:pic>
          <p:nvPicPr>
            <p:cNvPr id="12" name="Picture 11">
              <a:extLst>
                <a:ext uri="{FF2B5EF4-FFF2-40B4-BE49-F238E27FC236}">
                  <a16:creationId xmlns:a16="http://schemas.microsoft.com/office/drawing/2014/main" id="{1FDD22F7-39D7-1135-EEB6-3B2C68163E9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9380" y="4797343"/>
              <a:ext cx="729973" cy="178843"/>
            </a:xfrm>
            <a:prstGeom prst="rect">
              <a:avLst/>
            </a:prstGeom>
          </p:spPr>
        </p:pic>
        <p:pic>
          <p:nvPicPr>
            <p:cNvPr id="13" name="Picture 12">
              <a:extLst>
                <a:ext uri="{FF2B5EF4-FFF2-40B4-BE49-F238E27FC236}">
                  <a16:creationId xmlns:a16="http://schemas.microsoft.com/office/drawing/2014/main" id="{965006BE-9E0A-F7AA-D706-320423BD16E9}"/>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309795" y="4779645"/>
              <a:ext cx="653464" cy="196541"/>
            </a:xfrm>
            <a:prstGeom prst="rect">
              <a:avLst/>
            </a:prstGeom>
          </p:spPr>
        </p:pic>
        <p:pic>
          <p:nvPicPr>
            <p:cNvPr id="14" name="Picture 13">
              <a:extLst>
                <a:ext uri="{FF2B5EF4-FFF2-40B4-BE49-F238E27FC236}">
                  <a16:creationId xmlns:a16="http://schemas.microsoft.com/office/drawing/2014/main" id="{7AC2C9E6-426E-5AE5-F25B-1B06E129D3D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195969" y="4779644"/>
              <a:ext cx="483027" cy="196542"/>
            </a:xfrm>
            <a:prstGeom prst="rect">
              <a:avLst/>
            </a:prstGeom>
          </p:spPr>
        </p:pic>
        <p:pic>
          <p:nvPicPr>
            <p:cNvPr id="25" name="Picture 24">
              <a:extLst>
                <a:ext uri="{FF2B5EF4-FFF2-40B4-BE49-F238E27FC236}">
                  <a16:creationId xmlns:a16="http://schemas.microsoft.com/office/drawing/2014/main" id="{71E6E970-7E1E-8281-1560-01E9718D220A}"/>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5823577" y="4784566"/>
              <a:ext cx="691039" cy="191620"/>
            </a:xfrm>
            <a:prstGeom prst="rect">
              <a:avLst/>
            </a:prstGeom>
          </p:spPr>
        </p:pic>
      </p:grpSp>
      <p:sp>
        <p:nvSpPr>
          <p:cNvPr id="30" name="TextBox 29">
            <a:extLst>
              <a:ext uri="{FF2B5EF4-FFF2-40B4-BE49-F238E27FC236}">
                <a16:creationId xmlns:a16="http://schemas.microsoft.com/office/drawing/2014/main" id="{DA82CCDD-BA06-C6BE-AB45-874A607FBB1B}"/>
              </a:ext>
            </a:extLst>
          </p:cNvPr>
          <p:cNvSpPr txBox="1"/>
          <p:nvPr userDrawn="1"/>
        </p:nvSpPr>
        <p:spPr>
          <a:xfrm>
            <a:off x="3970025" y="3784885"/>
            <a:ext cx="1203951" cy="276999"/>
          </a:xfrm>
          <a:prstGeom prst="rect">
            <a:avLst/>
          </a:prstGeom>
          <a:noFill/>
        </p:spPr>
        <p:txBody>
          <a:bodyPr wrap="square">
            <a:spAutoFit/>
          </a:bodyPr>
          <a:lstStyle/>
          <a:p>
            <a:pPr marL="5487" marR="0" lvl="0" indent="0" algn="ctr" defTabSz="415875" rtl="0" eaLnBrk="1" fontAlgn="auto" latinLnBrk="0" hangingPunct="1">
              <a:lnSpc>
                <a:spcPct val="100000"/>
              </a:lnSpc>
              <a:spcBef>
                <a:spcPts val="0"/>
              </a:spcBef>
              <a:spcAft>
                <a:spcPts val="0"/>
              </a:spcAft>
              <a:buClrTx/>
              <a:buSzTx/>
              <a:buFontTx/>
              <a:buNone/>
              <a:tabLst>
                <a:tab pos="196097" algn="l"/>
                <a:tab pos="196386" algn="l"/>
              </a:tabLst>
              <a:defRPr/>
            </a:pPr>
            <a:r>
              <a:rPr kumimoji="0" lang="en-GB" sz="1200" b="1" i="0" u="none" strike="noStrike" kern="1200" cap="none" spc="-14"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GenDigital.com</a:t>
            </a:r>
          </a:p>
        </p:txBody>
      </p:sp>
      <p:sp>
        <p:nvSpPr>
          <p:cNvPr id="32" name="Slide Number Placeholder 31">
            <a:extLst>
              <a:ext uri="{FF2B5EF4-FFF2-40B4-BE49-F238E27FC236}">
                <a16:creationId xmlns:a16="http://schemas.microsoft.com/office/drawing/2014/main" id="{BFAEB4FF-2E8C-BB85-E330-75281C02EF25}"/>
              </a:ext>
            </a:extLst>
          </p:cNvPr>
          <p:cNvSpPr>
            <a:spLocks noGrp="1"/>
          </p:cNvSpPr>
          <p:nvPr>
            <p:ph type="sldNum" sz="quarter" idx="14"/>
          </p:nvPr>
        </p:nvSpPr>
        <p:spPr/>
        <p:txBody>
          <a:bodyPr/>
          <a:lstStyle>
            <a:lvl1pPr algn="l">
              <a:defRPr>
                <a:solidFill>
                  <a:schemeClr val="bg1"/>
                </a:solidFill>
              </a:defRPr>
            </a:lvl1pPr>
          </a:lstStyle>
          <a:p>
            <a:pPr marL="17328">
              <a:lnSpc>
                <a:spcPts val="875"/>
              </a:lnSpc>
            </a:pPr>
            <a:fld id="{81D60167-4931-47E6-BA6A-407CBD079E47}" type="slidenum">
              <a:rPr lang="en-GB" smtClean="0"/>
              <a:pPr marL="17328">
                <a:lnSpc>
                  <a:spcPts val="875"/>
                </a:lnSpc>
              </a:pPr>
              <a:t>‹#›</a:t>
            </a:fld>
            <a:endParaRPr lang="en-GB" dirty="0"/>
          </a:p>
        </p:txBody>
      </p:sp>
      <p:cxnSp>
        <p:nvCxnSpPr>
          <p:cNvPr id="33" name="Straight Connector 32">
            <a:extLst>
              <a:ext uri="{FF2B5EF4-FFF2-40B4-BE49-F238E27FC236}">
                <a16:creationId xmlns:a16="http://schemas.microsoft.com/office/drawing/2014/main" id="{0871D42F-DAC6-BC5A-7C32-BA1CE8FEED1B}"/>
              </a:ext>
            </a:extLst>
          </p:cNvPr>
          <p:cNvCxnSpPr>
            <a:cxnSpLocks/>
          </p:cNvCxnSpPr>
          <p:nvPr userDrawn="1"/>
        </p:nvCxnSpPr>
        <p:spPr>
          <a:xfrm>
            <a:off x="8456778" y="4966470"/>
            <a:ext cx="0" cy="89768"/>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31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 1  Small Column with Subtitle Light">
    <p:spTree>
      <p:nvGrpSpPr>
        <p:cNvPr id="1" name=""/>
        <p:cNvGrpSpPr/>
        <p:nvPr/>
      </p:nvGrpSpPr>
      <p:grpSpPr>
        <a:xfrm>
          <a:off x="0" y="0"/>
          <a:ext cx="0" cy="0"/>
          <a:chOff x="0" y="0"/>
          <a:chExt cx="0" cy="0"/>
        </a:xfrm>
      </p:grpSpPr>
      <p:sp>
        <p:nvSpPr>
          <p:cNvPr id="3" name="Text Placeholder 22">
            <a:extLst>
              <a:ext uri="{FF2B5EF4-FFF2-40B4-BE49-F238E27FC236}">
                <a16:creationId xmlns:a16="http://schemas.microsoft.com/office/drawing/2014/main" id="{2403539E-A467-D061-89F4-6640897683BA}"/>
              </a:ext>
            </a:extLst>
          </p:cNvPr>
          <p:cNvSpPr>
            <a:spLocks noGrp="1"/>
          </p:cNvSpPr>
          <p:nvPr>
            <p:ph type="body" sz="quarter" idx="13"/>
          </p:nvPr>
        </p:nvSpPr>
        <p:spPr>
          <a:xfrm>
            <a:off x="457200" y="955875"/>
            <a:ext cx="3970338" cy="2134125"/>
          </a:xfrm>
        </p:spPr>
        <p:txBody>
          <a:bodyPr/>
          <a:lstStyle>
            <a:lvl1pPr>
              <a:spcAft>
                <a:spcPts val="600"/>
              </a:spcAft>
              <a:defRPr/>
            </a:lvl1pPr>
            <a:lvl2pPr>
              <a:spcAft>
                <a:spcPts val="600"/>
              </a:spcAft>
              <a:defRPr sz="1400"/>
            </a:lvl2pPr>
            <a:lvl3pPr>
              <a:spcAft>
                <a:spcPts val="600"/>
              </a:spcAft>
              <a:buClr>
                <a:schemeClr val="accent1"/>
              </a:buClr>
              <a:buSzPct val="70000"/>
              <a:defRPr/>
            </a:lvl3pPr>
            <a:lvl4pPr>
              <a:spcAft>
                <a:spcPts val="600"/>
              </a:spcAft>
              <a:buClr>
                <a:schemeClr val="accent1"/>
              </a:buClr>
              <a:buSzPct val="70000"/>
              <a:defRPr/>
            </a:lvl4pPr>
            <a:lvl5pPr>
              <a:spcAft>
                <a:spcPts val="600"/>
              </a:spcAft>
              <a:buClr>
                <a:schemeClr val="accent1"/>
              </a:buClr>
              <a:buSzPct val="700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a:extLst>
              <a:ext uri="{FF2B5EF4-FFF2-40B4-BE49-F238E27FC236}">
                <a16:creationId xmlns:a16="http://schemas.microsoft.com/office/drawing/2014/main" id="{9EC657BA-BB2E-0DD4-1261-0A7E7004F3AF}"/>
              </a:ext>
            </a:extLst>
          </p:cNvPr>
          <p:cNvSpPr>
            <a:spLocks noGrp="1"/>
          </p:cNvSpPr>
          <p:nvPr>
            <p:ph type="title" hasCustomPrompt="1"/>
          </p:nvPr>
        </p:nvSpPr>
        <p:spPr/>
        <p:txBody>
          <a:bodyPr/>
          <a:lstStyle>
            <a:lvl1pPr>
              <a:defRPr/>
            </a:lvl1pPr>
          </a:lstStyle>
          <a:p>
            <a:r>
              <a:rPr lang="en-US" dirty="0"/>
              <a:t>Text - 1  Small Column with Subtitle and bullets</a:t>
            </a:r>
            <a:endParaRPr lang="en-GB" dirty="0"/>
          </a:p>
        </p:txBody>
      </p:sp>
      <p:sp>
        <p:nvSpPr>
          <p:cNvPr id="2" name="Footer Placeholder 1">
            <a:extLst>
              <a:ext uri="{FF2B5EF4-FFF2-40B4-BE49-F238E27FC236}">
                <a16:creationId xmlns:a16="http://schemas.microsoft.com/office/drawing/2014/main" id="{4479AC04-3752-D35D-A685-8EF9029D8869}"/>
              </a:ext>
            </a:extLst>
          </p:cNvPr>
          <p:cNvSpPr>
            <a:spLocks noGrp="1"/>
          </p:cNvSpPr>
          <p:nvPr>
            <p:ph type="ftr" sz="quarter" idx="14"/>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27D0648C-95AD-7279-8AC9-3D85DC1958C5}"/>
              </a:ext>
            </a:extLst>
          </p:cNvPr>
          <p:cNvSpPr>
            <a:spLocks noGrp="1"/>
          </p:cNvSpPr>
          <p:nvPr>
            <p:ph type="sldNum" sz="quarter" idx="15"/>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Tree>
    <p:extLst>
      <p:ext uri="{BB962C8B-B14F-4D97-AF65-F5344CB8AC3E}">
        <p14:creationId xmlns:p14="http://schemas.microsoft.com/office/powerpoint/2010/main" val="3516752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 2x Placeholders Horizontal with bullets">
    <p:spTree>
      <p:nvGrpSpPr>
        <p:cNvPr id="1" name=""/>
        <p:cNvGrpSpPr/>
        <p:nvPr/>
      </p:nvGrpSpPr>
      <p:grpSpPr>
        <a:xfrm>
          <a:off x="0" y="0"/>
          <a:ext cx="0" cy="0"/>
          <a:chOff x="0" y="0"/>
          <a:chExt cx="0" cy="0"/>
        </a:xfrm>
      </p:grpSpPr>
      <p:sp>
        <p:nvSpPr>
          <p:cNvPr id="5" name="Text Placeholder 22">
            <a:extLst>
              <a:ext uri="{FF2B5EF4-FFF2-40B4-BE49-F238E27FC236}">
                <a16:creationId xmlns:a16="http://schemas.microsoft.com/office/drawing/2014/main" id="{CDA0B251-9E95-E03B-6246-DD2B8F985BA7}"/>
              </a:ext>
            </a:extLst>
          </p:cNvPr>
          <p:cNvSpPr>
            <a:spLocks noGrp="1"/>
          </p:cNvSpPr>
          <p:nvPr>
            <p:ph type="body" sz="quarter" idx="13"/>
          </p:nvPr>
        </p:nvSpPr>
        <p:spPr>
          <a:xfrm>
            <a:off x="457200" y="955875"/>
            <a:ext cx="3970338" cy="2134125"/>
          </a:xfrm>
        </p:spPr>
        <p:txBody>
          <a:bodyPr/>
          <a:lstStyle>
            <a:lvl2pPr>
              <a:defRPr sz="1400"/>
            </a:lvl2pPr>
            <a:lvl3pPr>
              <a:buSzPct val="70000"/>
              <a:defRPr/>
            </a:lvl3pPr>
            <a:lvl4pPr>
              <a:buSzPct val="70000"/>
              <a:defRPr/>
            </a:lvl4pPr>
            <a:lvl5pPr>
              <a:buSzPct val="700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2">
            <a:extLst>
              <a:ext uri="{FF2B5EF4-FFF2-40B4-BE49-F238E27FC236}">
                <a16:creationId xmlns:a16="http://schemas.microsoft.com/office/drawing/2014/main" id="{7F9DB31A-EE64-EC4D-75B6-4D17B83788C2}"/>
              </a:ext>
            </a:extLst>
          </p:cNvPr>
          <p:cNvSpPr>
            <a:spLocks noGrp="1"/>
          </p:cNvSpPr>
          <p:nvPr>
            <p:ph type="body" sz="quarter" idx="14"/>
          </p:nvPr>
        </p:nvSpPr>
        <p:spPr>
          <a:xfrm>
            <a:off x="4716464" y="955875"/>
            <a:ext cx="3972846" cy="2134125"/>
          </a:xfrm>
        </p:spPr>
        <p:txBody>
          <a:bodyPr/>
          <a:lstStyle>
            <a:lvl2pPr>
              <a:defRPr sz="1400"/>
            </a:lvl2pPr>
            <a:lvl3pPr>
              <a:buSzPct val="70000"/>
              <a:defRPr/>
            </a:lvl3pPr>
            <a:lvl4pPr>
              <a:buSzPct val="70000"/>
              <a:defRPr/>
            </a:lvl4pPr>
            <a:lvl5pPr>
              <a:buSzPct val="700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a:extLst>
              <a:ext uri="{FF2B5EF4-FFF2-40B4-BE49-F238E27FC236}">
                <a16:creationId xmlns:a16="http://schemas.microsoft.com/office/drawing/2014/main" id="{2AB19B93-B7DC-23B3-D749-588F8C15BA8E}"/>
              </a:ext>
            </a:extLst>
          </p:cNvPr>
          <p:cNvSpPr>
            <a:spLocks noGrp="1"/>
          </p:cNvSpPr>
          <p:nvPr>
            <p:ph type="title" hasCustomPrompt="1"/>
          </p:nvPr>
        </p:nvSpPr>
        <p:spPr>
          <a:xfrm>
            <a:off x="457200" y="226792"/>
            <a:ext cx="8225412" cy="480131"/>
          </a:xfrm>
        </p:spPr>
        <p:txBody>
          <a:bodyPr/>
          <a:lstStyle/>
          <a:p>
            <a:r>
              <a:rPr lang="en-US" dirty="0"/>
              <a:t>Text - 2x Placeholders Horizontal with bullets</a:t>
            </a:r>
            <a:endParaRPr lang="en-GB" dirty="0"/>
          </a:p>
        </p:txBody>
      </p:sp>
      <p:sp>
        <p:nvSpPr>
          <p:cNvPr id="2" name="Footer Placeholder 1">
            <a:extLst>
              <a:ext uri="{FF2B5EF4-FFF2-40B4-BE49-F238E27FC236}">
                <a16:creationId xmlns:a16="http://schemas.microsoft.com/office/drawing/2014/main" id="{4125875A-5DB8-B2D6-1778-B9B7B7FAF07C}"/>
              </a:ext>
            </a:extLst>
          </p:cNvPr>
          <p:cNvSpPr>
            <a:spLocks noGrp="1"/>
          </p:cNvSpPr>
          <p:nvPr>
            <p:ph type="ftr" sz="quarter" idx="15"/>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1B0CE04C-8F10-95C4-3A46-58B49C5A2989}"/>
              </a:ext>
            </a:extLst>
          </p:cNvPr>
          <p:cNvSpPr>
            <a:spLocks noGrp="1"/>
          </p:cNvSpPr>
          <p:nvPr>
            <p:ph type="sldNum" sz="quarter" idx="16"/>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Tree>
    <p:extLst>
      <p:ext uri="{BB962C8B-B14F-4D97-AF65-F5344CB8AC3E}">
        <p14:creationId xmlns:p14="http://schemas.microsoft.com/office/powerpoint/2010/main" val="785159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RHS Image with bullets">
    <p:spTree>
      <p:nvGrpSpPr>
        <p:cNvPr id="1" name=""/>
        <p:cNvGrpSpPr/>
        <p:nvPr/>
      </p:nvGrpSpPr>
      <p:grpSpPr>
        <a:xfrm>
          <a:off x="0" y="0"/>
          <a:ext cx="0" cy="0"/>
          <a:chOff x="0" y="0"/>
          <a:chExt cx="0" cy="0"/>
        </a:xfrm>
      </p:grpSpPr>
      <p:sp>
        <p:nvSpPr>
          <p:cNvPr id="3" name="Text Placeholder 22">
            <a:extLst>
              <a:ext uri="{FF2B5EF4-FFF2-40B4-BE49-F238E27FC236}">
                <a16:creationId xmlns:a16="http://schemas.microsoft.com/office/drawing/2014/main" id="{2403539E-A467-D061-89F4-6640897683BA}"/>
              </a:ext>
            </a:extLst>
          </p:cNvPr>
          <p:cNvSpPr>
            <a:spLocks noGrp="1"/>
          </p:cNvSpPr>
          <p:nvPr>
            <p:ph type="body" sz="quarter" idx="13"/>
          </p:nvPr>
        </p:nvSpPr>
        <p:spPr>
          <a:xfrm>
            <a:off x="457200" y="955875"/>
            <a:ext cx="3970338" cy="2134125"/>
          </a:xfrm>
        </p:spPr>
        <p:txBody>
          <a:bodyPr/>
          <a:lstStyle>
            <a:lvl2pPr>
              <a:defRPr sz="1400"/>
            </a:lvl2pPr>
            <a:lvl3pPr>
              <a:buSzPct val="70000"/>
              <a:defRPr/>
            </a:lvl3pPr>
            <a:lvl4pPr>
              <a:buSzPct val="70000"/>
              <a:defRPr/>
            </a:lvl4pPr>
            <a:lvl5pPr>
              <a:buSzPct val="700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14">
            <a:extLst>
              <a:ext uri="{FF2B5EF4-FFF2-40B4-BE49-F238E27FC236}">
                <a16:creationId xmlns:a16="http://schemas.microsoft.com/office/drawing/2014/main" id="{176085CB-5208-B374-8FD8-B1B19D627C48}"/>
              </a:ext>
            </a:extLst>
          </p:cNvPr>
          <p:cNvSpPr>
            <a:spLocks noGrp="1"/>
          </p:cNvSpPr>
          <p:nvPr>
            <p:ph type="pic" sz="quarter" idx="14" hasCustomPrompt="1"/>
          </p:nvPr>
        </p:nvSpPr>
        <p:spPr>
          <a:xfrm>
            <a:off x="4718116" y="303214"/>
            <a:ext cx="3968684" cy="3951355"/>
          </a:xfrm>
          <a:custGeom>
            <a:avLst/>
            <a:gdLst>
              <a:gd name="connsiteX0" fmla="*/ 0 w 3995124"/>
              <a:gd name="connsiteY0" fmla="*/ 0 h 3951355"/>
              <a:gd name="connsiteX1" fmla="*/ 3995124 w 3995124"/>
              <a:gd name="connsiteY1" fmla="*/ 0 h 3951355"/>
              <a:gd name="connsiteX2" fmla="*/ 3995124 w 3995124"/>
              <a:gd name="connsiteY2" fmla="*/ 467820 h 3951355"/>
              <a:gd name="connsiteX3" fmla="*/ 3995124 w 3995124"/>
              <a:gd name="connsiteY3" fmla="*/ 477749 h 3951355"/>
              <a:gd name="connsiteX4" fmla="*/ 3995124 w 3995124"/>
              <a:gd name="connsiteY4" fmla="*/ 3473750 h 3951355"/>
              <a:gd name="connsiteX5" fmla="*/ 3517696 w 3995124"/>
              <a:gd name="connsiteY5" fmla="*/ 3951355 h 3951355"/>
              <a:gd name="connsiteX6" fmla="*/ 0 w 3995124"/>
              <a:gd name="connsiteY6" fmla="*/ 3951355 h 3951355"/>
              <a:gd name="connsiteX7" fmla="*/ 0 w 3995124"/>
              <a:gd name="connsiteY7" fmla="*/ 477749 h 3951355"/>
              <a:gd name="connsiteX8" fmla="*/ 0 w 3995124"/>
              <a:gd name="connsiteY8" fmla="*/ 467820 h 395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5124" h="3951355">
                <a:moveTo>
                  <a:pt x="0" y="0"/>
                </a:moveTo>
                <a:lnTo>
                  <a:pt x="3995124" y="0"/>
                </a:lnTo>
                <a:lnTo>
                  <a:pt x="3995124" y="467820"/>
                </a:lnTo>
                <a:cubicBezTo>
                  <a:pt x="3995124" y="471161"/>
                  <a:pt x="3995124" y="474455"/>
                  <a:pt x="3995124" y="477749"/>
                </a:cubicBezTo>
                <a:lnTo>
                  <a:pt x="3995124" y="3473750"/>
                </a:lnTo>
                <a:cubicBezTo>
                  <a:pt x="3995124" y="3736302"/>
                  <a:pt x="3780389" y="3951355"/>
                  <a:pt x="3517696" y="3951355"/>
                </a:cubicBezTo>
                <a:lnTo>
                  <a:pt x="0" y="3951355"/>
                </a:lnTo>
                <a:lnTo>
                  <a:pt x="0" y="477749"/>
                </a:lnTo>
                <a:cubicBezTo>
                  <a:pt x="0" y="474455"/>
                  <a:pt x="0" y="471161"/>
                  <a:pt x="0" y="467820"/>
                </a:cubicBezTo>
                <a:close/>
              </a:path>
            </a:pathLst>
          </a:custGeom>
          <a:solidFill>
            <a:schemeClr val="bg1">
              <a:lumMod val="95000"/>
            </a:schemeClr>
          </a:solidFill>
        </p:spPr>
        <p:txBody>
          <a:bodyPr wrap="square" lIns="72000" tIns="108000">
            <a:noAutofit/>
          </a:bodyPr>
          <a:lstStyle>
            <a:lvl1pPr>
              <a:defRPr sz="900" b="0"/>
            </a:lvl1pPr>
          </a:lstStyle>
          <a:p>
            <a:r>
              <a:rPr lang="en-US" dirty="0"/>
              <a:t>DRAG AND DROP IMAGE</a:t>
            </a:r>
          </a:p>
        </p:txBody>
      </p:sp>
      <p:sp>
        <p:nvSpPr>
          <p:cNvPr id="10" name="Title 9">
            <a:extLst>
              <a:ext uri="{FF2B5EF4-FFF2-40B4-BE49-F238E27FC236}">
                <a16:creationId xmlns:a16="http://schemas.microsoft.com/office/drawing/2014/main" id="{4A8C4F14-9BB9-1EE2-10D8-55DCEB31FD39}"/>
              </a:ext>
            </a:extLst>
          </p:cNvPr>
          <p:cNvSpPr>
            <a:spLocks noGrp="1"/>
          </p:cNvSpPr>
          <p:nvPr>
            <p:ph type="title" hasCustomPrompt="1"/>
          </p:nvPr>
        </p:nvSpPr>
        <p:spPr>
          <a:xfrm>
            <a:off x="457200" y="226792"/>
            <a:ext cx="3968684" cy="478058"/>
          </a:xfrm>
        </p:spPr>
        <p:txBody>
          <a:bodyPr/>
          <a:lstStyle>
            <a:lvl1pPr>
              <a:defRPr/>
            </a:lvl1pPr>
          </a:lstStyle>
          <a:p>
            <a:r>
              <a:rPr lang="en-US" dirty="0"/>
              <a:t>Text + image on right</a:t>
            </a:r>
            <a:endParaRPr lang="en-GB" dirty="0"/>
          </a:p>
        </p:txBody>
      </p:sp>
      <p:sp>
        <p:nvSpPr>
          <p:cNvPr id="2" name="Footer Placeholder 1">
            <a:extLst>
              <a:ext uri="{FF2B5EF4-FFF2-40B4-BE49-F238E27FC236}">
                <a16:creationId xmlns:a16="http://schemas.microsoft.com/office/drawing/2014/main" id="{F6D8194C-8E32-3EFA-9E42-D2EF6211A393}"/>
              </a:ext>
            </a:extLst>
          </p:cNvPr>
          <p:cNvSpPr>
            <a:spLocks noGrp="1"/>
          </p:cNvSpPr>
          <p:nvPr>
            <p:ph type="ftr" sz="quarter" idx="15"/>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3169DAD8-C526-5B6B-D2C1-927AEF96F7F5}"/>
              </a:ext>
            </a:extLst>
          </p:cNvPr>
          <p:cNvSpPr>
            <a:spLocks noGrp="1"/>
          </p:cNvSpPr>
          <p:nvPr>
            <p:ph type="sldNum" sz="quarter" idx="16"/>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Tree>
    <p:extLst>
      <p:ext uri="{BB962C8B-B14F-4D97-AF65-F5344CB8AC3E}">
        <p14:creationId xmlns:p14="http://schemas.microsoft.com/office/powerpoint/2010/main" val="2545062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LHS Image with bullet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BC492CED-80B5-457B-01B2-3C428E63EDC7}"/>
              </a:ext>
            </a:extLst>
          </p:cNvPr>
          <p:cNvSpPr>
            <a:spLocks noGrp="1"/>
          </p:cNvSpPr>
          <p:nvPr>
            <p:ph type="pic" sz="quarter" idx="14" hasCustomPrompt="1"/>
          </p:nvPr>
        </p:nvSpPr>
        <p:spPr>
          <a:xfrm>
            <a:off x="450850" y="303214"/>
            <a:ext cx="3976688" cy="3951355"/>
          </a:xfrm>
          <a:custGeom>
            <a:avLst/>
            <a:gdLst>
              <a:gd name="connsiteX0" fmla="*/ 477428 w 3995124"/>
              <a:gd name="connsiteY0" fmla="*/ 0 h 3951355"/>
              <a:gd name="connsiteX1" fmla="*/ 3995124 w 3995124"/>
              <a:gd name="connsiteY1" fmla="*/ 0 h 3951355"/>
              <a:gd name="connsiteX2" fmla="*/ 3995124 w 3995124"/>
              <a:gd name="connsiteY2" fmla="*/ 3473606 h 3951355"/>
              <a:gd name="connsiteX3" fmla="*/ 3995124 w 3995124"/>
              <a:gd name="connsiteY3" fmla="*/ 3483535 h 3951355"/>
              <a:gd name="connsiteX4" fmla="*/ 3995124 w 3995124"/>
              <a:gd name="connsiteY4" fmla="*/ 3951355 h 3951355"/>
              <a:gd name="connsiteX5" fmla="*/ 0 w 3995124"/>
              <a:gd name="connsiteY5" fmla="*/ 3951355 h 3951355"/>
              <a:gd name="connsiteX6" fmla="*/ 0 w 3995124"/>
              <a:gd name="connsiteY6" fmla="*/ 3483535 h 3951355"/>
              <a:gd name="connsiteX7" fmla="*/ 0 w 3995124"/>
              <a:gd name="connsiteY7" fmla="*/ 3473606 h 3951355"/>
              <a:gd name="connsiteX8" fmla="*/ 0 w 3995124"/>
              <a:gd name="connsiteY8" fmla="*/ 477605 h 3951355"/>
              <a:gd name="connsiteX9" fmla="*/ 477428 w 3995124"/>
              <a:gd name="connsiteY9" fmla="*/ 0 h 395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95124" h="3951355">
                <a:moveTo>
                  <a:pt x="477428" y="0"/>
                </a:moveTo>
                <a:lnTo>
                  <a:pt x="3995124" y="0"/>
                </a:lnTo>
                <a:lnTo>
                  <a:pt x="3995124" y="3473606"/>
                </a:lnTo>
                <a:cubicBezTo>
                  <a:pt x="3995124" y="3476900"/>
                  <a:pt x="3995124" y="3480194"/>
                  <a:pt x="3995124" y="3483535"/>
                </a:cubicBezTo>
                <a:lnTo>
                  <a:pt x="3995124" y="3951355"/>
                </a:lnTo>
                <a:lnTo>
                  <a:pt x="0" y="3951355"/>
                </a:lnTo>
                <a:lnTo>
                  <a:pt x="0" y="3483535"/>
                </a:lnTo>
                <a:cubicBezTo>
                  <a:pt x="0" y="3480194"/>
                  <a:pt x="0" y="3476900"/>
                  <a:pt x="0" y="3473606"/>
                </a:cubicBezTo>
                <a:lnTo>
                  <a:pt x="0" y="477605"/>
                </a:lnTo>
                <a:cubicBezTo>
                  <a:pt x="0" y="215053"/>
                  <a:pt x="214735" y="0"/>
                  <a:pt x="477428" y="0"/>
                </a:cubicBezTo>
                <a:close/>
              </a:path>
            </a:pathLst>
          </a:custGeom>
          <a:solidFill>
            <a:schemeClr val="bg1">
              <a:lumMod val="95000"/>
            </a:schemeClr>
          </a:solidFill>
        </p:spPr>
        <p:txBody>
          <a:bodyPr wrap="square" lIns="108000" tIns="72000" rIns="108000">
            <a:noAutofit/>
          </a:bodyPr>
          <a:lstStyle>
            <a:lvl1pPr algn="r">
              <a:defRPr sz="900" b="0"/>
            </a:lvl1pPr>
          </a:lstStyle>
          <a:p>
            <a:r>
              <a:rPr lang="en-US"/>
              <a:t>DRAG AND DROP IMAGE</a:t>
            </a:r>
          </a:p>
        </p:txBody>
      </p:sp>
      <p:sp>
        <p:nvSpPr>
          <p:cNvPr id="20" name="Text Placeholder 22">
            <a:extLst>
              <a:ext uri="{FF2B5EF4-FFF2-40B4-BE49-F238E27FC236}">
                <a16:creationId xmlns:a16="http://schemas.microsoft.com/office/drawing/2014/main" id="{A0E516E6-E8C1-3A80-F8DC-15AF28EC842A}"/>
              </a:ext>
            </a:extLst>
          </p:cNvPr>
          <p:cNvSpPr>
            <a:spLocks noGrp="1"/>
          </p:cNvSpPr>
          <p:nvPr>
            <p:ph type="body" sz="quarter" idx="13"/>
          </p:nvPr>
        </p:nvSpPr>
        <p:spPr>
          <a:xfrm>
            <a:off x="4716466" y="1239838"/>
            <a:ext cx="3968663" cy="2134125"/>
          </a:xfrm>
        </p:spPr>
        <p:txBody>
          <a:bodyPr/>
          <a:lstStyle>
            <a:lvl1pPr>
              <a:spcAft>
                <a:spcPts val="600"/>
              </a:spcAft>
              <a:defRPr>
                <a:solidFill>
                  <a:schemeClr val="bg2"/>
                </a:solidFill>
              </a:defRPr>
            </a:lvl1pPr>
            <a:lvl2pPr>
              <a:spcAft>
                <a:spcPts val="600"/>
              </a:spcAft>
              <a:defRPr sz="1400">
                <a:solidFill>
                  <a:schemeClr val="bg2"/>
                </a:solidFill>
              </a:defRPr>
            </a:lvl2pPr>
            <a:lvl3pPr>
              <a:spcAft>
                <a:spcPts val="600"/>
              </a:spcAft>
              <a:buSzPct val="70000"/>
              <a:defRPr>
                <a:solidFill>
                  <a:schemeClr val="bg2"/>
                </a:solidFill>
              </a:defRPr>
            </a:lvl3pPr>
            <a:lvl4pPr>
              <a:spcAft>
                <a:spcPts val="600"/>
              </a:spcAft>
              <a:buSzPct val="70000"/>
              <a:defRPr>
                <a:solidFill>
                  <a:schemeClr val="bg2"/>
                </a:solidFill>
              </a:defRPr>
            </a:lvl4pPr>
            <a:lvl5pPr>
              <a:spcAft>
                <a:spcPts val="600"/>
              </a:spcAft>
              <a:buSzPct val="70000"/>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47444526-05BE-480F-09A9-6F6E37885C48}"/>
              </a:ext>
            </a:extLst>
          </p:cNvPr>
          <p:cNvSpPr>
            <a:spLocks noGrp="1"/>
          </p:cNvSpPr>
          <p:nvPr>
            <p:ph type="title" hasCustomPrompt="1"/>
          </p:nvPr>
        </p:nvSpPr>
        <p:spPr>
          <a:xfrm>
            <a:off x="4716001" y="228600"/>
            <a:ext cx="3968663" cy="469900"/>
          </a:xfrm>
        </p:spPr>
        <p:txBody>
          <a:bodyPr/>
          <a:lstStyle/>
          <a:p>
            <a:r>
              <a:rPr lang="en-US"/>
              <a:t>Text + image on left</a:t>
            </a:r>
            <a:endParaRPr lang="en-GB"/>
          </a:p>
        </p:txBody>
      </p:sp>
      <p:sp>
        <p:nvSpPr>
          <p:cNvPr id="2" name="Footer Placeholder 1">
            <a:extLst>
              <a:ext uri="{FF2B5EF4-FFF2-40B4-BE49-F238E27FC236}">
                <a16:creationId xmlns:a16="http://schemas.microsoft.com/office/drawing/2014/main" id="{EC52A685-516C-5E86-622F-87D70A94439B}"/>
              </a:ext>
            </a:extLst>
          </p:cNvPr>
          <p:cNvSpPr>
            <a:spLocks noGrp="1"/>
          </p:cNvSpPr>
          <p:nvPr>
            <p:ph type="ftr" sz="quarter" idx="15"/>
          </p:nvPr>
        </p:nvSpPr>
        <p:spPr/>
        <p:txBody>
          <a:bodyPr/>
          <a:lstStyle/>
          <a:p>
            <a:pPr marL="5776">
              <a:lnSpc>
                <a:spcPts val="707"/>
              </a:lnSpc>
            </a:pPr>
            <a:r>
              <a:rPr lang="en-US"/>
              <a:t>Copyright © 2023 Gen Digital Inc. All rights reserved.</a:t>
            </a:r>
            <a:endParaRPr lang="en-GB" spc="2" dirty="0"/>
          </a:p>
        </p:txBody>
      </p:sp>
      <p:sp>
        <p:nvSpPr>
          <p:cNvPr id="5" name="Slide Number Placeholder 4">
            <a:extLst>
              <a:ext uri="{FF2B5EF4-FFF2-40B4-BE49-F238E27FC236}">
                <a16:creationId xmlns:a16="http://schemas.microsoft.com/office/drawing/2014/main" id="{4489F6B6-FF2D-54EF-605D-7E2A0D042841}"/>
              </a:ext>
            </a:extLst>
          </p:cNvPr>
          <p:cNvSpPr>
            <a:spLocks noGrp="1"/>
          </p:cNvSpPr>
          <p:nvPr>
            <p:ph type="sldNum" sz="quarter" idx="16"/>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Tree>
    <p:extLst>
      <p:ext uri="{BB962C8B-B14F-4D97-AF65-F5344CB8AC3E}">
        <p14:creationId xmlns:p14="http://schemas.microsoft.com/office/powerpoint/2010/main" val="2426737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vices No Text">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BED697DA-25DC-C868-FC61-910B784F1C7D}"/>
              </a:ext>
            </a:extLst>
          </p:cNvPr>
          <p:cNvSpPr/>
          <p:nvPr/>
        </p:nvSpPr>
        <p:spPr>
          <a:xfrm>
            <a:off x="1772906" y="3754023"/>
            <a:ext cx="1111389" cy="545596"/>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4" name="object 4">
            <a:extLst>
              <a:ext uri="{FF2B5EF4-FFF2-40B4-BE49-F238E27FC236}">
                <a16:creationId xmlns:a16="http://schemas.microsoft.com/office/drawing/2014/main" id="{89C75FDC-60B0-4C81-5A1B-9E6F84234626}"/>
              </a:ext>
            </a:extLst>
          </p:cNvPr>
          <p:cNvSpPr/>
          <p:nvPr/>
        </p:nvSpPr>
        <p:spPr>
          <a:xfrm>
            <a:off x="1772928" y="4266256"/>
            <a:ext cx="1111342" cy="33368"/>
          </a:xfrm>
          <a:prstGeom prst="rect">
            <a:avLst/>
          </a:prstGeom>
          <a:blipFill>
            <a:blip r:embed="rId3"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5" name="object 5">
            <a:extLst>
              <a:ext uri="{FF2B5EF4-FFF2-40B4-BE49-F238E27FC236}">
                <a16:creationId xmlns:a16="http://schemas.microsoft.com/office/drawing/2014/main" id="{BD7CD23F-D455-4F38-3959-A6DA30106287}"/>
              </a:ext>
            </a:extLst>
          </p:cNvPr>
          <p:cNvSpPr/>
          <p:nvPr/>
        </p:nvSpPr>
        <p:spPr>
          <a:xfrm>
            <a:off x="485071" y="1239839"/>
            <a:ext cx="3687090" cy="2541715"/>
          </a:xfrm>
          <a:custGeom>
            <a:avLst/>
            <a:gdLst/>
            <a:ahLst/>
            <a:cxnLst/>
            <a:rect l="l" t="t" r="r" b="b"/>
            <a:pathLst>
              <a:path w="8107045" h="5588634">
                <a:moveTo>
                  <a:pt x="7911036" y="0"/>
                </a:moveTo>
                <a:lnTo>
                  <a:pt x="195952" y="0"/>
                </a:lnTo>
                <a:lnTo>
                  <a:pt x="151020" y="5175"/>
                </a:lnTo>
                <a:lnTo>
                  <a:pt x="109774" y="19917"/>
                </a:lnTo>
                <a:lnTo>
                  <a:pt x="73391" y="43050"/>
                </a:lnTo>
                <a:lnTo>
                  <a:pt x="43046" y="73398"/>
                </a:lnTo>
                <a:lnTo>
                  <a:pt x="19915" y="109783"/>
                </a:lnTo>
                <a:lnTo>
                  <a:pt x="5174" y="151030"/>
                </a:lnTo>
                <a:lnTo>
                  <a:pt x="0" y="195962"/>
                </a:lnTo>
                <a:lnTo>
                  <a:pt x="0" y="5392087"/>
                </a:lnTo>
                <a:lnTo>
                  <a:pt x="5174" y="5437022"/>
                </a:lnTo>
                <a:lnTo>
                  <a:pt x="19915" y="5478271"/>
                </a:lnTo>
                <a:lnTo>
                  <a:pt x="43046" y="5514656"/>
                </a:lnTo>
                <a:lnTo>
                  <a:pt x="73391" y="5545002"/>
                </a:lnTo>
                <a:lnTo>
                  <a:pt x="109774" y="5568133"/>
                </a:lnTo>
                <a:lnTo>
                  <a:pt x="151020" y="5582874"/>
                </a:lnTo>
                <a:lnTo>
                  <a:pt x="195952" y="5588049"/>
                </a:lnTo>
                <a:lnTo>
                  <a:pt x="7911036" y="5588049"/>
                </a:lnTo>
                <a:lnTo>
                  <a:pt x="7955969" y="5582874"/>
                </a:lnTo>
                <a:lnTo>
                  <a:pt x="7997215" y="5568133"/>
                </a:lnTo>
                <a:lnTo>
                  <a:pt x="8033601" y="5545002"/>
                </a:lnTo>
                <a:lnTo>
                  <a:pt x="8063948" y="5514656"/>
                </a:lnTo>
                <a:lnTo>
                  <a:pt x="8087081" y="5478271"/>
                </a:lnTo>
                <a:lnTo>
                  <a:pt x="8101823" y="5437022"/>
                </a:lnTo>
                <a:lnTo>
                  <a:pt x="8106999" y="5392087"/>
                </a:lnTo>
                <a:lnTo>
                  <a:pt x="8106999" y="195962"/>
                </a:lnTo>
                <a:lnTo>
                  <a:pt x="8101823" y="151030"/>
                </a:lnTo>
                <a:lnTo>
                  <a:pt x="8087081" y="109783"/>
                </a:lnTo>
                <a:lnTo>
                  <a:pt x="8063948" y="73398"/>
                </a:lnTo>
                <a:lnTo>
                  <a:pt x="8033601" y="43050"/>
                </a:lnTo>
                <a:lnTo>
                  <a:pt x="7997215" y="19917"/>
                </a:lnTo>
                <a:lnTo>
                  <a:pt x="7955969" y="5175"/>
                </a:lnTo>
                <a:lnTo>
                  <a:pt x="7911036" y="0"/>
                </a:lnTo>
                <a:close/>
              </a:path>
            </a:pathLst>
          </a:custGeom>
          <a:solidFill>
            <a:srgbClr val="2F2F2F"/>
          </a:solidFill>
        </p:spPr>
        <p:txBody>
          <a:bodyPr wrap="square" lIns="0" tIns="0" rIns="0" bIns="0" rtlCol="0"/>
          <a:lstStyle/>
          <a:p>
            <a:endParaRPr sz="372"/>
          </a:p>
        </p:txBody>
      </p:sp>
      <p:sp>
        <p:nvSpPr>
          <p:cNvPr id="6" name="object 6">
            <a:extLst>
              <a:ext uri="{FF2B5EF4-FFF2-40B4-BE49-F238E27FC236}">
                <a16:creationId xmlns:a16="http://schemas.microsoft.com/office/drawing/2014/main" id="{5AAC2BEF-17FA-6DAB-BF29-B89E2B97C40A}"/>
              </a:ext>
            </a:extLst>
          </p:cNvPr>
          <p:cNvSpPr/>
          <p:nvPr/>
        </p:nvSpPr>
        <p:spPr>
          <a:xfrm>
            <a:off x="485071" y="1243016"/>
            <a:ext cx="3687090" cy="2541715"/>
          </a:xfrm>
          <a:custGeom>
            <a:avLst/>
            <a:gdLst/>
            <a:ahLst/>
            <a:cxnLst/>
            <a:rect l="l" t="t" r="r" b="b"/>
            <a:pathLst>
              <a:path w="8107045" h="5588634">
                <a:moveTo>
                  <a:pt x="7911036" y="0"/>
                </a:moveTo>
                <a:lnTo>
                  <a:pt x="195952" y="0"/>
                </a:lnTo>
                <a:lnTo>
                  <a:pt x="151020" y="5175"/>
                </a:lnTo>
                <a:lnTo>
                  <a:pt x="109774" y="19917"/>
                </a:lnTo>
                <a:lnTo>
                  <a:pt x="73391" y="43050"/>
                </a:lnTo>
                <a:lnTo>
                  <a:pt x="43046" y="73398"/>
                </a:lnTo>
                <a:lnTo>
                  <a:pt x="19915" y="109783"/>
                </a:lnTo>
                <a:lnTo>
                  <a:pt x="5174" y="151030"/>
                </a:lnTo>
                <a:lnTo>
                  <a:pt x="0" y="195962"/>
                </a:lnTo>
                <a:lnTo>
                  <a:pt x="0" y="5392160"/>
                </a:lnTo>
                <a:lnTo>
                  <a:pt x="5174" y="5437068"/>
                </a:lnTo>
                <a:lnTo>
                  <a:pt x="19915" y="5478297"/>
                </a:lnTo>
                <a:lnTo>
                  <a:pt x="43046" y="5514669"/>
                </a:lnTo>
                <a:lnTo>
                  <a:pt x="73391" y="5545007"/>
                </a:lnTo>
                <a:lnTo>
                  <a:pt x="109774" y="5568135"/>
                </a:lnTo>
                <a:lnTo>
                  <a:pt x="151020" y="5582874"/>
                </a:lnTo>
                <a:lnTo>
                  <a:pt x="195952" y="5588049"/>
                </a:lnTo>
                <a:lnTo>
                  <a:pt x="7911036" y="5588049"/>
                </a:lnTo>
                <a:lnTo>
                  <a:pt x="7955969" y="5582874"/>
                </a:lnTo>
                <a:lnTo>
                  <a:pt x="7997215" y="5568135"/>
                </a:lnTo>
                <a:lnTo>
                  <a:pt x="8033601" y="5545007"/>
                </a:lnTo>
                <a:lnTo>
                  <a:pt x="8063948" y="5514669"/>
                </a:lnTo>
                <a:lnTo>
                  <a:pt x="8087081" y="5478297"/>
                </a:lnTo>
                <a:lnTo>
                  <a:pt x="8101823" y="5437068"/>
                </a:lnTo>
                <a:lnTo>
                  <a:pt x="8106999" y="5392160"/>
                </a:lnTo>
                <a:lnTo>
                  <a:pt x="8106999" y="195962"/>
                </a:lnTo>
                <a:lnTo>
                  <a:pt x="8101823" y="151030"/>
                </a:lnTo>
                <a:lnTo>
                  <a:pt x="8087081" y="109783"/>
                </a:lnTo>
                <a:lnTo>
                  <a:pt x="8063948" y="73398"/>
                </a:lnTo>
                <a:lnTo>
                  <a:pt x="8033601" y="43050"/>
                </a:lnTo>
                <a:lnTo>
                  <a:pt x="7997215" y="19917"/>
                </a:lnTo>
                <a:lnTo>
                  <a:pt x="7955969" y="5175"/>
                </a:lnTo>
                <a:lnTo>
                  <a:pt x="7911036" y="0"/>
                </a:lnTo>
                <a:close/>
              </a:path>
            </a:pathLst>
          </a:custGeom>
          <a:solidFill>
            <a:srgbClr val="000000"/>
          </a:solidFill>
        </p:spPr>
        <p:txBody>
          <a:bodyPr wrap="square" lIns="0" tIns="0" rIns="0" bIns="0" rtlCol="0"/>
          <a:lstStyle/>
          <a:p>
            <a:endParaRPr sz="372"/>
          </a:p>
        </p:txBody>
      </p:sp>
      <p:sp>
        <p:nvSpPr>
          <p:cNvPr id="7" name="object 7">
            <a:extLst>
              <a:ext uri="{FF2B5EF4-FFF2-40B4-BE49-F238E27FC236}">
                <a16:creationId xmlns:a16="http://schemas.microsoft.com/office/drawing/2014/main" id="{EF89B4AE-11E6-2F0C-9D38-5799886EEDCD}"/>
              </a:ext>
            </a:extLst>
          </p:cNvPr>
          <p:cNvSpPr/>
          <p:nvPr/>
        </p:nvSpPr>
        <p:spPr>
          <a:xfrm>
            <a:off x="485057" y="3444345"/>
            <a:ext cx="3687069" cy="340133"/>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8" name="object 8">
            <a:extLst>
              <a:ext uri="{FF2B5EF4-FFF2-40B4-BE49-F238E27FC236}">
                <a16:creationId xmlns:a16="http://schemas.microsoft.com/office/drawing/2014/main" id="{C3D2C678-DB96-CEB7-1CB8-B08BB7754BE6}"/>
              </a:ext>
            </a:extLst>
          </p:cNvPr>
          <p:cNvSpPr/>
          <p:nvPr/>
        </p:nvSpPr>
        <p:spPr>
          <a:xfrm>
            <a:off x="629189" y="1395121"/>
            <a:ext cx="3398869" cy="2049313"/>
          </a:xfrm>
          <a:custGeom>
            <a:avLst/>
            <a:gdLst/>
            <a:ahLst/>
            <a:cxnLst/>
            <a:rect l="l" t="t" r="r" b="b"/>
            <a:pathLst>
              <a:path w="7473315" h="4505959">
                <a:moveTo>
                  <a:pt x="7466767" y="0"/>
                </a:moveTo>
                <a:lnTo>
                  <a:pt x="7458799" y="0"/>
                </a:lnTo>
                <a:lnTo>
                  <a:pt x="6450" y="0"/>
                </a:lnTo>
                <a:lnTo>
                  <a:pt x="0" y="6533"/>
                </a:lnTo>
                <a:lnTo>
                  <a:pt x="0" y="4505758"/>
                </a:lnTo>
                <a:lnTo>
                  <a:pt x="21988" y="4505758"/>
                </a:lnTo>
                <a:lnTo>
                  <a:pt x="21988" y="22187"/>
                </a:lnTo>
                <a:lnTo>
                  <a:pt x="7451228" y="22187"/>
                </a:lnTo>
                <a:lnTo>
                  <a:pt x="7451228" y="4505758"/>
                </a:lnTo>
                <a:lnTo>
                  <a:pt x="7473217" y="4505758"/>
                </a:lnTo>
                <a:lnTo>
                  <a:pt x="7473217" y="6533"/>
                </a:lnTo>
                <a:lnTo>
                  <a:pt x="7466767" y="0"/>
                </a:lnTo>
                <a:close/>
              </a:path>
            </a:pathLst>
          </a:custGeom>
          <a:solidFill>
            <a:srgbClr val="2F2F2F"/>
          </a:solidFill>
        </p:spPr>
        <p:txBody>
          <a:bodyPr wrap="square" lIns="0" tIns="0" rIns="0" bIns="0" rtlCol="0"/>
          <a:lstStyle/>
          <a:p>
            <a:endParaRPr sz="372"/>
          </a:p>
        </p:txBody>
      </p:sp>
      <p:sp>
        <p:nvSpPr>
          <p:cNvPr id="9" name="object 9">
            <a:extLst>
              <a:ext uri="{FF2B5EF4-FFF2-40B4-BE49-F238E27FC236}">
                <a16:creationId xmlns:a16="http://schemas.microsoft.com/office/drawing/2014/main" id="{2165B416-AD87-F0FE-18B5-DD3EFD3380B3}"/>
              </a:ext>
            </a:extLst>
          </p:cNvPr>
          <p:cNvSpPr/>
          <p:nvPr/>
        </p:nvSpPr>
        <p:spPr>
          <a:xfrm>
            <a:off x="485062" y="3444345"/>
            <a:ext cx="3687090" cy="11263"/>
          </a:xfrm>
          <a:custGeom>
            <a:avLst/>
            <a:gdLst/>
            <a:ahLst/>
            <a:cxnLst/>
            <a:rect l="l" t="t" r="r" b="b"/>
            <a:pathLst>
              <a:path w="8107045" h="24765">
                <a:moveTo>
                  <a:pt x="8107020" y="0"/>
                </a:moveTo>
                <a:lnTo>
                  <a:pt x="0" y="0"/>
                </a:lnTo>
                <a:lnTo>
                  <a:pt x="0" y="24334"/>
                </a:lnTo>
                <a:lnTo>
                  <a:pt x="8107020" y="24334"/>
                </a:lnTo>
                <a:lnTo>
                  <a:pt x="8107020" y="0"/>
                </a:lnTo>
                <a:close/>
              </a:path>
            </a:pathLst>
          </a:custGeom>
          <a:solidFill>
            <a:srgbClr val="787878"/>
          </a:solidFill>
        </p:spPr>
        <p:txBody>
          <a:bodyPr wrap="square" lIns="0" tIns="0" rIns="0" bIns="0" rtlCol="0"/>
          <a:lstStyle/>
          <a:p>
            <a:endParaRPr sz="372"/>
          </a:p>
        </p:txBody>
      </p:sp>
      <p:sp>
        <p:nvSpPr>
          <p:cNvPr id="10" name="object 10">
            <a:extLst>
              <a:ext uri="{FF2B5EF4-FFF2-40B4-BE49-F238E27FC236}">
                <a16:creationId xmlns:a16="http://schemas.microsoft.com/office/drawing/2014/main" id="{4E7410F2-712B-9297-EB74-6B9218784003}"/>
              </a:ext>
            </a:extLst>
          </p:cNvPr>
          <p:cNvSpPr/>
          <p:nvPr/>
        </p:nvSpPr>
        <p:spPr>
          <a:xfrm>
            <a:off x="639185" y="1405214"/>
            <a:ext cx="3378942" cy="2039205"/>
          </a:xfrm>
          <a:custGeom>
            <a:avLst/>
            <a:gdLst/>
            <a:ahLst/>
            <a:cxnLst/>
            <a:rect l="l" t="t" r="r" b="b"/>
            <a:pathLst>
              <a:path w="7429500" h="4483734">
                <a:moveTo>
                  <a:pt x="7429239" y="0"/>
                </a:moveTo>
                <a:lnTo>
                  <a:pt x="0" y="0"/>
                </a:lnTo>
                <a:lnTo>
                  <a:pt x="0" y="4483570"/>
                </a:lnTo>
                <a:lnTo>
                  <a:pt x="7429239" y="4483570"/>
                </a:lnTo>
                <a:lnTo>
                  <a:pt x="7429239" y="0"/>
                </a:lnTo>
                <a:close/>
              </a:path>
            </a:pathLst>
          </a:custGeom>
          <a:solidFill>
            <a:srgbClr val="FFFFFF"/>
          </a:solidFill>
        </p:spPr>
        <p:txBody>
          <a:bodyPr wrap="square" lIns="0" tIns="0" rIns="0" bIns="0" rtlCol="0"/>
          <a:lstStyle/>
          <a:p>
            <a:endParaRPr sz="372"/>
          </a:p>
        </p:txBody>
      </p:sp>
      <p:grpSp>
        <p:nvGrpSpPr>
          <p:cNvPr id="11" name="object 11">
            <a:extLst>
              <a:ext uri="{FF2B5EF4-FFF2-40B4-BE49-F238E27FC236}">
                <a16:creationId xmlns:a16="http://schemas.microsoft.com/office/drawing/2014/main" id="{982507EE-9006-A4A8-A23C-230F0EE15759}"/>
              </a:ext>
            </a:extLst>
          </p:cNvPr>
          <p:cNvGrpSpPr/>
          <p:nvPr/>
        </p:nvGrpSpPr>
        <p:grpSpPr>
          <a:xfrm>
            <a:off x="4522849" y="1451641"/>
            <a:ext cx="2178407" cy="2851307"/>
            <a:chOff x="9943972" y="3700604"/>
            <a:chExt cx="4789805" cy="6269355"/>
          </a:xfrm>
        </p:grpSpPr>
        <p:sp>
          <p:nvSpPr>
            <p:cNvPr id="12" name="object 12">
              <a:extLst>
                <a:ext uri="{FF2B5EF4-FFF2-40B4-BE49-F238E27FC236}">
                  <a16:creationId xmlns:a16="http://schemas.microsoft.com/office/drawing/2014/main" id="{07F7B8D8-EEAE-441A-5B4A-99ACE926656F}"/>
                </a:ext>
              </a:extLst>
            </p:cNvPr>
            <p:cNvSpPr/>
            <p:nvPr/>
          </p:nvSpPr>
          <p:spPr>
            <a:xfrm>
              <a:off x="9943972" y="3708301"/>
              <a:ext cx="4789805" cy="6261100"/>
            </a:xfrm>
            <a:custGeom>
              <a:avLst/>
              <a:gdLst/>
              <a:ahLst/>
              <a:cxnLst/>
              <a:rect l="l" t="t" r="r" b="b"/>
              <a:pathLst>
                <a:path w="4789805" h="6261100">
                  <a:moveTo>
                    <a:pt x="188748" y="6252357"/>
                  </a:moveTo>
                  <a:lnTo>
                    <a:pt x="198276" y="6261100"/>
                  </a:lnTo>
                  <a:lnTo>
                    <a:pt x="219935" y="6261100"/>
                  </a:lnTo>
                  <a:lnTo>
                    <a:pt x="188748" y="6252357"/>
                  </a:lnTo>
                  <a:close/>
                </a:path>
                <a:path w="4789805" h="6261100">
                  <a:moveTo>
                    <a:pt x="4599774" y="6252551"/>
                  </a:moveTo>
                  <a:lnTo>
                    <a:pt x="4569252" y="6261100"/>
                  </a:lnTo>
                  <a:lnTo>
                    <a:pt x="4590289" y="6261100"/>
                  </a:lnTo>
                  <a:lnTo>
                    <a:pt x="4599774" y="6252551"/>
                  </a:lnTo>
                  <a:close/>
                </a:path>
                <a:path w="4789805" h="6261100">
                  <a:moveTo>
                    <a:pt x="4614597" y="6248400"/>
                  </a:moveTo>
                  <a:lnTo>
                    <a:pt x="4604381" y="6248400"/>
                  </a:lnTo>
                  <a:lnTo>
                    <a:pt x="4599774" y="6252551"/>
                  </a:lnTo>
                  <a:lnTo>
                    <a:pt x="4614597" y="6248400"/>
                  </a:lnTo>
                  <a:close/>
                </a:path>
                <a:path w="4789805" h="6261100">
                  <a:moveTo>
                    <a:pt x="184435" y="6248400"/>
                  </a:moveTo>
                  <a:lnTo>
                    <a:pt x="174632" y="6248400"/>
                  </a:lnTo>
                  <a:lnTo>
                    <a:pt x="188748" y="6252357"/>
                  </a:lnTo>
                  <a:lnTo>
                    <a:pt x="184435" y="6248400"/>
                  </a:lnTo>
                  <a:close/>
                </a:path>
                <a:path w="4789805" h="6261100">
                  <a:moveTo>
                    <a:pt x="169188" y="6246743"/>
                  </a:moveTo>
                  <a:lnTo>
                    <a:pt x="170907" y="6248400"/>
                  </a:lnTo>
                  <a:lnTo>
                    <a:pt x="174632" y="6248400"/>
                  </a:lnTo>
                  <a:lnTo>
                    <a:pt x="169188" y="6246743"/>
                  </a:lnTo>
                  <a:close/>
                </a:path>
                <a:path w="4789805" h="6261100">
                  <a:moveTo>
                    <a:pt x="4619750" y="6246833"/>
                  </a:moveTo>
                  <a:lnTo>
                    <a:pt x="4614597" y="6248400"/>
                  </a:lnTo>
                  <a:lnTo>
                    <a:pt x="4618105" y="6248400"/>
                  </a:lnTo>
                  <a:lnTo>
                    <a:pt x="4619750" y="6246833"/>
                  </a:lnTo>
                  <a:close/>
                </a:path>
                <a:path w="4789805" h="6261100">
                  <a:moveTo>
                    <a:pt x="4734986" y="6159500"/>
                  </a:moveTo>
                  <a:lnTo>
                    <a:pt x="4729625" y="6159500"/>
                  </a:lnTo>
                  <a:lnTo>
                    <a:pt x="4724589" y="6172200"/>
                  </a:lnTo>
                  <a:lnTo>
                    <a:pt x="4719175" y="6172200"/>
                  </a:lnTo>
                  <a:lnTo>
                    <a:pt x="4713584" y="6184900"/>
                  </a:lnTo>
                  <a:lnTo>
                    <a:pt x="4704631" y="6184900"/>
                  </a:lnTo>
                  <a:lnTo>
                    <a:pt x="4703155" y="6197600"/>
                  </a:lnTo>
                  <a:lnTo>
                    <a:pt x="4690830" y="6197600"/>
                  </a:lnTo>
                  <a:lnTo>
                    <a:pt x="4688967" y="6210300"/>
                  </a:lnTo>
                  <a:lnTo>
                    <a:pt x="4675909" y="6210300"/>
                  </a:lnTo>
                  <a:lnTo>
                    <a:pt x="4671061" y="6223000"/>
                  </a:lnTo>
                  <a:lnTo>
                    <a:pt x="4657250" y="6223000"/>
                  </a:lnTo>
                  <a:lnTo>
                    <a:pt x="4653711" y="6235700"/>
                  </a:lnTo>
                  <a:lnTo>
                    <a:pt x="4631445" y="6235700"/>
                  </a:lnTo>
                  <a:lnTo>
                    <a:pt x="4619750" y="6246833"/>
                  </a:lnTo>
                  <a:lnTo>
                    <a:pt x="4656372" y="6235700"/>
                  </a:lnTo>
                  <a:lnTo>
                    <a:pt x="4693813" y="6210300"/>
                  </a:lnTo>
                  <a:lnTo>
                    <a:pt x="4726158" y="6172200"/>
                  </a:lnTo>
                  <a:lnTo>
                    <a:pt x="4734986" y="6159500"/>
                  </a:lnTo>
                  <a:close/>
                </a:path>
                <a:path w="4789805" h="6261100">
                  <a:moveTo>
                    <a:pt x="82636" y="6184900"/>
                  </a:moveTo>
                  <a:lnTo>
                    <a:pt x="73916" y="6184900"/>
                  </a:lnTo>
                  <a:lnTo>
                    <a:pt x="95469" y="6210300"/>
                  </a:lnTo>
                  <a:lnTo>
                    <a:pt x="132888" y="6235700"/>
                  </a:lnTo>
                  <a:lnTo>
                    <a:pt x="169188" y="6246743"/>
                  </a:lnTo>
                  <a:lnTo>
                    <a:pt x="157726" y="6235700"/>
                  </a:lnTo>
                  <a:lnTo>
                    <a:pt x="139336" y="6235700"/>
                  </a:lnTo>
                  <a:lnTo>
                    <a:pt x="132058" y="6223000"/>
                  </a:lnTo>
                  <a:lnTo>
                    <a:pt x="116394" y="6223000"/>
                  </a:lnTo>
                  <a:lnTo>
                    <a:pt x="113033" y="6210300"/>
                  </a:lnTo>
                  <a:lnTo>
                    <a:pt x="104269" y="6210300"/>
                  </a:lnTo>
                  <a:lnTo>
                    <a:pt x="98718" y="6197600"/>
                  </a:lnTo>
                  <a:lnTo>
                    <a:pt x="87880" y="6197600"/>
                  </a:lnTo>
                  <a:lnTo>
                    <a:pt x="82636" y="6184900"/>
                  </a:lnTo>
                  <a:close/>
                </a:path>
                <a:path w="4789805" h="6261100">
                  <a:moveTo>
                    <a:pt x="73847" y="6184818"/>
                  </a:moveTo>
                  <a:close/>
                </a:path>
                <a:path w="4789805" h="6261100">
                  <a:moveTo>
                    <a:pt x="71631" y="6172200"/>
                  </a:moveTo>
                  <a:lnTo>
                    <a:pt x="63139" y="6172200"/>
                  </a:lnTo>
                  <a:lnTo>
                    <a:pt x="73847" y="6184818"/>
                  </a:lnTo>
                  <a:lnTo>
                    <a:pt x="71631" y="6172200"/>
                  </a:lnTo>
                  <a:close/>
                </a:path>
                <a:path w="4789805" h="6261100">
                  <a:moveTo>
                    <a:pt x="61020" y="6169150"/>
                  </a:moveTo>
                  <a:lnTo>
                    <a:pt x="61558" y="6172200"/>
                  </a:lnTo>
                  <a:lnTo>
                    <a:pt x="63139" y="6172200"/>
                  </a:lnTo>
                  <a:lnTo>
                    <a:pt x="61020" y="6169150"/>
                  </a:lnTo>
                  <a:close/>
                </a:path>
                <a:path w="4789805" h="6261100">
                  <a:moveTo>
                    <a:pt x="59317" y="6159500"/>
                  </a:moveTo>
                  <a:lnTo>
                    <a:pt x="54313" y="6159500"/>
                  </a:lnTo>
                  <a:lnTo>
                    <a:pt x="61020" y="6169150"/>
                  </a:lnTo>
                  <a:lnTo>
                    <a:pt x="59317" y="6159500"/>
                  </a:lnTo>
                  <a:close/>
                </a:path>
                <a:path w="4789805" h="6261100">
                  <a:moveTo>
                    <a:pt x="51745" y="6155803"/>
                  </a:moveTo>
                  <a:lnTo>
                    <a:pt x="51851" y="6159500"/>
                  </a:lnTo>
                  <a:lnTo>
                    <a:pt x="54313" y="6159500"/>
                  </a:lnTo>
                  <a:lnTo>
                    <a:pt x="51745" y="6155803"/>
                  </a:lnTo>
                  <a:close/>
                </a:path>
                <a:path w="4789805" h="6261100">
                  <a:moveTo>
                    <a:pt x="4736518" y="6157295"/>
                  </a:moveTo>
                  <a:lnTo>
                    <a:pt x="4734986" y="6159500"/>
                  </a:lnTo>
                  <a:lnTo>
                    <a:pt x="4735595" y="6159500"/>
                  </a:lnTo>
                  <a:lnTo>
                    <a:pt x="4736518" y="6157295"/>
                  </a:lnTo>
                  <a:close/>
                </a:path>
                <a:path w="4789805" h="6261100">
                  <a:moveTo>
                    <a:pt x="4743814" y="6146800"/>
                  </a:moveTo>
                  <a:lnTo>
                    <a:pt x="4740910" y="6146800"/>
                  </a:lnTo>
                  <a:lnTo>
                    <a:pt x="4736518" y="6157295"/>
                  </a:lnTo>
                  <a:lnTo>
                    <a:pt x="4743814" y="6146800"/>
                  </a:lnTo>
                  <a:close/>
                </a:path>
                <a:path w="4789805" h="6261100">
                  <a:moveTo>
                    <a:pt x="51485" y="6146800"/>
                  </a:moveTo>
                  <a:lnTo>
                    <a:pt x="45488" y="6146800"/>
                  </a:lnTo>
                  <a:lnTo>
                    <a:pt x="51745" y="6155803"/>
                  </a:lnTo>
                  <a:lnTo>
                    <a:pt x="51485" y="6146800"/>
                  </a:lnTo>
                  <a:close/>
                </a:path>
                <a:path w="4789805" h="6261100">
                  <a:moveTo>
                    <a:pt x="44104" y="6144808"/>
                  </a:moveTo>
                  <a:lnTo>
                    <a:pt x="44396" y="6146800"/>
                  </a:lnTo>
                  <a:lnTo>
                    <a:pt x="45488" y="6146800"/>
                  </a:lnTo>
                  <a:lnTo>
                    <a:pt x="44104" y="6144808"/>
                  </a:lnTo>
                  <a:close/>
                </a:path>
                <a:path w="4789805" h="6261100">
                  <a:moveTo>
                    <a:pt x="4748437" y="6140148"/>
                  </a:moveTo>
                  <a:lnTo>
                    <a:pt x="4743814" y="6146800"/>
                  </a:lnTo>
                  <a:lnTo>
                    <a:pt x="4745946" y="6146800"/>
                  </a:lnTo>
                  <a:lnTo>
                    <a:pt x="4748437" y="6140148"/>
                  </a:lnTo>
                  <a:close/>
                </a:path>
                <a:path w="4789805" h="6261100">
                  <a:moveTo>
                    <a:pt x="42532" y="6134100"/>
                  </a:moveTo>
                  <a:lnTo>
                    <a:pt x="36662" y="6134100"/>
                  </a:lnTo>
                  <a:lnTo>
                    <a:pt x="44104" y="6144808"/>
                  </a:lnTo>
                  <a:lnTo>
                    <a:pt x="42532" y="6134100"/>
                  </a:lnTo>
                  <a:close/>
                </a:path>
                <a:path w="4789805" h="6261100">
                  <a:moveTo>
                    <a:pt x="4752642" y="6134100"/>
                  </a:moveTo>
                  <a:lnTo>
                    <a:pt x="4750703" y="6134100"/>
                  </a:lnTo>
                  <a:lnTo>
                    <a:pt x="4748437" y="6140148"/>
                  </a:lnTo>
                  <a:lnTo>
                    <a:pt x="4752642" y="6134100"/>
                  </a:lnTo>
                  <a:close/>
                </a:path>
                <a:path w="4789805" h="6261100">
                  <a:moveTo>
                    <a:pt x="36263" y="6133333"/>
                  </a:moveTo>
                  <a:lnTo>
                    <a:pt x="36375" y="6134100"/>
                  </a:lnTo>
                  <a:lnTo>
                    <a:pt x="36662" y="6134100"/>
                  </a:lnTo>
                  <a:lnTo>
                    <a:pt x="36263" y="6133333"/>
                  </a:lnTo>
                  <a:close/>
                </a:path>
                <a:path w="4789805" h="6261100">
                  <a:moveTo>
                    <a:pt x="4752806" y="6133785"/>
                  </a:moveTo>
                  <a:lnTo>
                    <a:pt x="4752642" y="6134100"/>
                  </a:lnTo>
                  <a:lnTo>
                    <a:pt x="4752806" y="6133785"/>
                  </a:lnTo>
                  <a:close/>
                </a:path>
                <a:path w="4789805" h="6261100">
                  <a:moveTo>
                    <a:pt x="4759263" y="6121400"/>
                  </a:moveTo>
                  <a:lnTo>
                    <a:pt x="4754808" y="6121400"/>
                  </a:lnTo>
                  <a:lnTo>
                    <a:pt x="4752806" y="6133785"/>
                  </a:lnTo>
                  <a:lnTo>
                    <a:pt x="4759263" y="6121400"/>
                  </a:lnTo>
                  <a:close/>
                </a:path>
                <a:path w="4789805" h="6261100">
                  <a:moveTo>
                    <a:pt x="34512" y="6121400"/>
                  </a:moveTo>
                  <a:lnTo>
                    <a:pt x="30043" y="6121400"/>
                  </a:lnTo>
                  <a:lnTo>
                    <a:pt x="36263" y="6133333"/>
                  </a:lnTo>
                  <a:lnTo>
                    <a:pt x="34512" y="6121400"/>
                  </a:lnTo>
                  <a:close/>
                </a:path>
                <a:path w="4789805" h="6261100">
                  <a:moveTo>
                    <a:pt x="30019" y="6121355"/>
                  </a:moveTo>
                  <a:close/>
                </a:path>
                <a:path w="4789805" h="6261100">
                  <a:moveTo>
                    <a:pt x="4759292" y="6121344"/>
                  </a:moveTo>
                  <a:close/>
                </a:path>
                <a:path w="4789805" h="6261100">
                  <a:moveTo>
                    <a:pt x="27046" y="6108700"/>
                  </a:moveTo>
                  <a:lnTo>
                    <a:pt x="23423" y="6108700"/>
                  </a:lnTo>
                  <a:lnTo>
                    <a:pt x="30019" y="6121355"/>
                  </a:lnTo>
                  <a:lnTo>
                    <a:pt x="27046" y="6108700"/>
                  </a:lnTo>
                  <a:close/>
                </a:path>
                <a:path w="4789805" h="6261100">
                  <a:moveTo>
                    <a:pt x="4736518" y="103804"/>
                  </a:moveTo>
                  <a:lnTo>
                    <a:pt x="4740910" y="114300"/>
                  </a:lnTo>
                  <a:lnTo>
                    <a:pt x="4745946" y="127000"/>
                  </a:lnTo>
                  <a:lnTo>
                    <a:pt x="4750703" y="127000"/>
                  </a:lnTo>
                  <a:lnTo>
                    <a:pt x="4752755" y="139700"/>
                  </a:lnTo>
                  <a:lnTo>
                    <a:pt x="4757603" y="139700"/>
                  </a:lnTo>
                  <a:lnTo>
                    <a:pt x="4759279" y="152400"/>
                  </a:lnTo>
                  <a:lnTo>
                    <a:pt x="4764127" y="152400"/>
                  </a:lnTo>
                  <a:lnTo>
                    <a:pt x="4765813" y="165100"/>
                  </a:lnTo>
                  <a:lnTo>
                    <a:pt x="4768985" y="165100"/>
                  </a:lnTo>
                  <a:lnTo>
                    <a:pt x="4770284" y="177800"/>
                  </a:lnTo>
                  <a:lnTo>
                    <a:pt x="4774388" y="177800"/>
                  </a:lnTo>
                  <a:lnTo>
                    <a:pt x="4775697" y="190500"/>
                  </a:lnTo>
                  <a:lnTo>
                    <a:pt x="4777938" y="190500"/>
                  </a:lnTo>
                  <a:lnTo>
                    <a:pt x="4779058" y="203200"/>
                  </a:lnTo>
                  <a:lnTo>
                    <a:pt x="4780922" y="203200"/>
                  </a:lnTo>
                  <a:lnTo>
                    <a:pt x="4781854" y="215900"/>
                  </a:lnTo>
                  <a:lnTo>
                    <a:pt x="4783341" y="215900"/>
                  </a:lnTo>
                  <a:lnTo>
                    <a:pt x="4783906" y="228600"/>
                  </a:lnTo>
                  <a:lnTo>
                    <a:pt x="4784650" y="228600"/>
                  </a:lnTo>
                  <a:lnTo>
                    <a:pt x="4785393" y="241300"/>
                  </a:lnTo>
                  <a:lnTo>
                    <a:pt x="4785770" y="241300"/>
                  </a:lnTo>
                  <a:lnTo>
                    <a:pt x="4786513" y="254000"/>
                  </a:lnTo>
                  <a:lnTo>
                    <a:pt x="4786702" y="254000"/>
                  </a:lnTo>
                  <a:lnTo>
                    <a:pt x="4786702" y="6007100"/>
                  </a:lnTo>
                  <a:lnTo>
                    <a:pt x="4786513" y="6007100"/>
                  </a:lnTo>
                  <a:lnTo>
                    <a:pt x="4785770" y="6019800"/>
                  </a:lnTo>
                  <a:lnTo>
                    <a:pt x="4785393" y="6019800"/>
                  </a:lnTo>
                  <a:lnTo>
                    <a:pt x="4785393" y="6032500"/>
                  </a:lnTo>
                  <a:lnTo>
                    <a:pt x="4783906" y="6032500"/>
                  </a:lnTo>
                  <a:lnTo>
                    <a:pt x="4783341" y="6045200"/>
                  </a:lnTo>
                  <a:lnTo>
                    <a:pt x="4781854" y="6045200"/>
                  </a:lnTo>
                  <a:lnTo>
                    <a:pt x="4779058" y="6057900"/>
                  </a:lnTo>
                  <a:lnTo>
                    <a:pt x="4777938" y="6070600"/>
                  </a:lnTo>
                  <a:lnTo>
                    <a:pt x="4775697" y="6070600"/>
                  </a:lnTo>
                  <a:lnTo>
                    <a:pt x="4773100" y="6083300"/>
                  </a:lnTo>
                  <a:lnTo>
                    <a:pt x="4771781" y="6083300"/>
                  </a:lnTo>
                  <a:lnTo>
                    <a:pt x="4770284" y="6096000"/>
                  </a:lnTo>
                  <a:lnTo>
                    <a:pt x="4767299" y="6096000"/>
                  </a:lnTo>
                  <a:lnTo>
                    <a:pt x="4765624" y="6108700"/>
                  </a:lnTo>
                  <a:lnTo>
                    <a:pt x="4762263" y="6108700"/>
                  </a:lnTo>
                  <a:lnTo>
                    <a:pt x="4759292" y="6121344"/>
                  </a:lnTo>
                  <a:lnTo>
                    <a:pt x="4772504" y="6096000"/>
                  </a:lnTo>
                  <a:lnTo>
                    <a:pt x="4784981" y="6045200"/>
                  </a:lnTo>
                  <a:lnTo>
                    <a:pt x="4789309" y="5994400"/>
                  </a:lnTo>
                  <a:lnTo>
                    <a:pt x="4789309" y="266700"/>
                  </a:lnTo>
                  <a:lnTo>
                    <a:pt x="4784981" y="215900"/>
                  </a:lnTo>
                  <a:lnTo>
                    <a:pt x="4772504" y="165100"/>
                  </a:lnTo>
                  <a:lnTo>
                    <a:pt x="4752642" y="127000"/>
                  </a:lnTo>
                  <a:lnTo>
                    <a:pt x="4736518" y="103804"/>
                  </a:lnTo>
                  <a:close/>
                </a:path>
                <a:path w="4789805" h="6261100">
                  <a:moveTo>
                    <a:pt x="44104" y="116291"/>
                  </a:moveTo>
                  <a:lnTo>
                    <a:pt x="36662" y="127000"/>
                  </a:lnTo>
                  <a:lnTo>
                    <a:pt x="16804" y="165100"/>
                  </a:lnTo>
                  <a:lnTo>
                    <a:pt x="4328" y="215900"/>
                  </a:lnTo>
                  <a:lnTo>
                    <a:pt x="0" y="266700"/>
                  </a:lnTo>
                  <a:lnTo>
                    <a:pt x="0" y="5994400"/>
                  </a:lnTo>
                  <a:lnTo>
                    <a:pt x="4328" y="6045200"/>
                  </a:lnTo>
                  <a:lnTo>
                    <a:pt x="16804" y="6096000"/>
                  </a:lnTo>
                  <a:lnTo>
                    <a:pt x="23423" y="6108700"/>
                  </a:lnTo>
                  <a:lnTo>
                    <a:pt x="22009" y="6096000"/>
                  </a:lnTo>
                  <a:lnTo>
                    <a:pt x="18847" y="6096000"/>
                  </a:lnTo>
                  <a:lnTo>
                    <a:pt x="17559" y="6083300"/>
                  </a:lnTo>
                  <a:lnTo>
                    <a:pt x="14504" y="6083300"/>
                  </a:lnTo>
                  <a:lnTo>
                    <a:pt x="11808" y="6070600"/>
                  </a:lnTo>
                  <a:lnTo>
                    <a:pt x="9469" y="6057900"/>
                  </a:lnTo>
                  <a:lnTo>
                    <a:pt x="7486" y="6045200"/>
                  </a:lnTo>
                  <a:lnTo>
                    <a:pt x="5224" y="6032500"/>
                  </a:lnTo>
                  <a:lnTo>
                    <a:pt x="3916" y="6032500"/>
                  </a:lnTo>
                  <a:lnTo>
                    <a:pt x="3916" y="6019800"/>
                  </a:lnTo>
                  <a:lnTo>
                    <a:pt x="2984" y="6019800"/>
                  </a:lnTo>
                  <a:lnTo>
                    <a:pt x="2816" y="6007100"/>
                  </a:lnTo>
                  <a:lnTo>
                    <a:pt x="2429" y="6007100"/>
                  </a:lnTo>
                  <a:lnTo>
                    <a:pt x="2429" y="254000"/>
                  </a:lnTo>
                  <a:lnTo>
                    <a:pt x="2984" y="254000"/>
                  </a:lnTo>
                  <a:lnTo>
                    <a:pt x="2984" y="241300"/>
                  </a:lnTo>
                  <a:lnTo>
                    <a:pt x="3916" y="241300"/>
                  </a:lnTo>
                  <a:lnTo>
                    <a:pt x="4293" y="228600"/>
                  </a:lnTo>
                  <a:lnTo>
                    <a:pt x="5224" y="228600"/>
                  </a:lnTo>
                  <a:lnTo>
                    <a:pt x="5968" y="215900"/>
                  </a:lnTo>
                  <a:lnTo>
                    <a:pt x="7486" y="215900"/>
                  </a:lnTo>
                  <a:lnTo>
                    <a:pt x="9469" y="203200"/>
                  </a:lnTo>
                  <a:lnTo>
                    <a:pt x="11808" y="190500"/>
                  </a:lnTo>
                  <a:lnTo>
                    <a:pt x="14504" y="190500"/>
                  </a:lnTo>
                  <a:lnTo>
                    <a:pt x="17559" y="177800"/>
                  </a:lnTo>
                  <a:lnTo>
                    <a:pt x="18847" y="177800"/>
                  </a:lnTo>
                  <a:lnTo>
                    <a:pt x="20334" y="165100"/>
                  </a:lnTo>
                  <a:lnTo>
                    <a:pt x="23507" y="165100"/>
                  </a:lnTo>
                  <a:lnTo>
                    <a:pt x="25182" y="152400"/>
                  </a:lnTo>
                  <a:lnTo>
                    <a:pt x="30030" y="152400"/>
                  </a:lnTo>
                  <a:lnTo>
                    <a:pt x="31548" y="139700"/>
                  </a:lnTo>
                  <a:lnTo>
                    <a:pt x="36375" y="139700"/>
                  </a:lnTo>
                  <a:lnTo>
                    <a:pt x="38616" y="127000"/>
                  </a:lnTo>
                  <a:lnTo>
                    <a:pt x="42532" y="127000"/>
                  </a:lnTo>
                  <a:lnTo>
                    <a:pt x="44104" y="116291"/>
                  </a:lnTo>
                  <a:close/>
                </a:path>
                <a:path w="4789805" h="6261100">
                  <a:moveTo>
                    <a:pt x="45488" y="114300"/>
                  </a:moveTo>
                  <a:lnTo>
                    <a:pt x="44396" y="114300"/>
                  </a:lnTo>
                  <a:lnTo>
                    <a:pt x="44104" y="116291"/>
                  </a:lnTo>
                  <a:lnTo>
                    <a:pt x="45488" y="114300"/>
                  </a:lnTo>
                  <a:close/>
                </a:path>
                <a:path w="4789805" h="6261100">
                  <a:moveTo>
                    <a:pt x="53794" y="102347"/>
                  </a:moveTo>
                  <a:lnTo>
                    <a:pt x="45488" y="114300"/>
                  </a:lnTo>
                  <a:lnTo>
                    <a:pt x="52040" y="114300"/>
                  </a:lnTo>
                  <a:lnTo>
                    <a:pt x="53794" y="102347"/>
                  </a:lnTo>
                  <a:close/>
                </a:path>
                <a:path w="4789805" h="6261100">
                  <a:moveTo>
                    <a:pt x="4735595" y="101600"/>
                  </a:moveTo>
                  <a:lnTo>
                    <a:pt x="4734986" y="101600"/>
                  </a:lnTo>
                  <a:lnTo>
                    <a:pt x="4736518" y="103804"/>
                  </a:lnTo>
                  <a:lnTo>
                    <a:pt x="4735595" y="101600"/>
                  </a:lnTo>
                  <a:close/>
                </a:path>
                <a:path w="4789805" h="6261100">
                  <a:moveTo>
                    <a:pt x="54313" y="101600"/>
                  </a:moveTo>
                  <a:lnTo>
                    <a:pt x="53904" y="101600"/>
                  </a:lnTo>
                  <a:lnTo>
                    <a:pt x="53794" y="102347"/>
                  </a:lnTo>
                  <a:lnTo>
                    <a:pt x="54313" y="101600"/>
                  </a:lnTo>
                  <a:close/>
                </a:path>
                <a:path w="4789805" h="6261100">
                  <a:moveTo>
                    <a:pt x="74250" y="80170"/>
                  </a:moveTo>
                  <a:lnTo>
                    <a:pt x="63139" y="88900"/>
                  </a:lnTo>
                  <a:lnTo>
                    <a:pt x="54313" y="101600"/>
                  </a:lnTo>
                  <a:lnTo>
                    <a:pt x="61558" y="101600"/>
                  </a:lnTo>
                  <a:lnTo>
                    <a:pt x="65474" y="88900"/>
                  </a:lnTo>
                  <a:lnTo>
                    <a:pt x="73861" y="88900"/>
                  </a:lnTo>
                  <a:lnTo>
                    <a:pt x="74250" y="80170"/>
                  </a:lnTo>
                  <a:close/>
                </a:path>
                <a:path w="4789805" h="6261100">
                  <a:moveTo>
                    <a:pt x="4715292" y="80367"/>
                  </a:moveTo>
                  <a:lnTo>
                    <a:pt x="4719175" y="88900"/>
                  </a:lnTo>
                  <a:lnTo>
                    <a:pt x="4724589" y="88900"/>
                  </a:lnTo>
                  <a:lnTo>
                    <a:pt x="4729625" y="101600"/>
                  </a:lnTo>
                  <a:lnTo>
                    <a:pt x="4734986" y="101600"/>
                  </a:lnTo>
                  <a:lnTo>
                    <a:pt x="4726158" y="88900"/>
                  </a:lnTo>
                  <a:lnTo>
                    <a:pt x="4715292" y="80367"/>
                  </a:lnTo>
                  <a:close/>
                </a:path>
                <a:path w="4789805" h="6261100">
                  <a:moveTo>
                    <a:pt x="4713395" y="76200"/>
                  </a:moveTo>
                  <a:lnTo>
                    <a:pt x="4709985" y="76200"/>
                  </a:lnTo>
                  <a:lnTo>
                    <a:pt x="4715292" y="80367"/>
                  </a:lnTo>
                  <a:lnTo>
                    <a:pt x="4713395" y="76200"/>
                  </a:lnTo>
                  <a:close/>
                </a:path>
                <a:path w="4789805" h="6261100">
                  <a:moveTo>
                    <a:pt x="79304" y="76200"/>
                  </a:moveTo>
                  <a:lnTo>
                    <a:pt x="74427" y="76200"/>
                  </a:lnTo>
                  <a:lnTo>
                    <a:pt x="74250" y="80170"/>
                  </a:lnTo>
                  <a:lnTo>
                    <a:pt x="79304" y="76200"/>
                  </a:lnTo>
                  <a:close/>
                </a:path>
                <a:path w="4789805" h="6261100">
                  <a:moveTo>
                    <a:pt x="84236" y="72325"/>
                  </a:moveTo>
                  <a:lnTo>
                    <a:pt x="79304" y="76200"/>
                  </a:lnTo>
                  <a:lnTo>
                    <a:pt x="82636" y="76200"/>
                  </a:lnTo>
                  <a:lnTo>
                    <a:pt x="84236" y="72325"/>
                  </a:lnTo>
                  <a:close/>
                </a:path>
                <a:path w="4789805" h="6261100">
                  <a:moveTo>
                    <a:pt x="4702354" y="70207"/>
                  </a:moveTo>
                  <a:lnTo>
                    <a:pt x="4703155" y="76200"/>
                  </a:lnTo>
                  <a:lnTo>
                    <a:pt x="4709985" y="76200"/>
                  </a:lnTo>
                  <a:lnTo>
                    <a:pt x="4702354" y="70207"/>
                  </a:lnTo>
                  <a:close/>
                </a:path>
                <a:path w="4789805" h="6261100">
                  <a:moveTo>
                    <a:pt x="95469" y="63500"/>
                  </a:moveTo>
                  <a:lnTo>
                    <a:pt x="87880" y="63500"/>
                  </a:lnTo>
                  <a:lnTo>
                    <a:pt x="84236" y="72325"/>
                  </a:lnTo>
                  <a:lnTo>
                    <a:pt x="95469" y="63500"/>
                  </a:lnTo>
                  <a:close/>
                </a:path>
                <a:path w="4789805" h="6261100">
                  <a:moveTo>
                    <a:pt x="4701458" y="63500"/>
                  </a:moveTo>
                  <a:lnTo>
                    <a:pt x="4693813" y="63500"/>
                  </a:lnTo>
                  <a:lnTo>
                    <a:pt x="4702354" y="70207"/>
                  </a:lnTo>
                  <a:lnTo>
                    <a:pt x="4701458" y="63500"/>
                  </a:lnTo>
                  <a:close/>
                </a:path>
                <a:path w="4789805" h="6261100">
                  <a:moveTo>
                    <a:pt x="100088" y="60364"/>
                  </a:moveTo>
                  <a:lnTo>
                    <a:pt x="95469" y="63500"/>
                  </a:lnTo>
                  <a:lnTo>
                    <a:pt x="98718" y="63500"/>
                  </a:lnTo>
                  <a:lnTo>
                    <a:pt x="100088" y="60364"/>
                  </a:lnTo>
                  <a:close/>
                </a:path>
                <a:path w="4789805" h="6261100">
                  <a:moveTo>
                    <a:pt x="4688431" y="59848"/>
                  </a:moveTo>
                  <a:lnTo>
                    <a:pt x="4688967" y="63500"/>
                  </a:lnTo>
                  <a:lnTo>
                    <a:pt x="4693813" y="63500"/>
                  </a:lnTo>
                  <a:lnTo>
                    <a:pt x="4688431" y="59848"/>
                  </a:lnTo>
                  <a:close/>
                </a:path>
                <a:path w="4789805" h="6261100">
                  <a:moveTo>
                    <a:pt x="114179" y="50800"/>
                  </a:moveTo>
                  <a:lnTo>
                    <a:pt x="104269" y="50800"/>
                  </a:lnTo>
                  <a:lnTo>
                    <a:pt x="100088" y="60364"/>
                  </a:lnTo>
                  <a:lnTo>
                    <a:pt x="114179" y="50800"/>
                  </a:lnTo>
                  <a:close/>
                </a:path>
                <a:path w="4789805" h="6261100">
                  <a:moveTo>
                    <a:pt x="4669376" y="38100"/>
                  </a:moveTo>
                  <a:lnTo>
                    <a:pt x="4656372" y="38100"/>
                  </a:lnTo>
                  <a:lnTo>
                    <a:pt x="4688431" y="59848"/>
                  </a:lnTo>
                  <a:lnTo>
                    <a:pt x="4687103" y="50800"/>
                  </a:lnTo>
                  <a:lnTo>
                    <a:pt x="4675909" y="50800"/>
                  </a:lnTo>
                  <a:lnTo>
                    <a:pt x="4669376" y="38100"/>
                  </a:lnTo>
                  <a:close/>
                </a:path>
                <a:path w="4789805" h="6261100">
                  <a:moveTo>
                    <a:pt x="120054" y="46811"/>
                  </a:moveTo>
                  <a:lnTo>
                    <a:pt x="114179" y="50800"/>
                  </a:lnTo>
                  <a:lnTo>
                    <a:pt x="117881" y="50800"/>
                  </a:lnTo>
                  <a:lnTo>
                    <a:pt x="120054" y="46811"/>
                  </a:lnTo>
                  <a:close/>
                </a:path>
                <a:path w="4789805" h="6261100">
                  <a:moveTo>
                    <a:pt x="153760" y="25400"/>
                  </a:moveTo>
                  <a:lnTo>
                    <a:pt x="139336" y="25400"/>
                  </a:lnTo>
                  <a:lnTo>
                    <a:pt x="132058" y="38100"/>
                  </a:lnTo>
                  <a:lnTo>
                    <a:pt x="124802" y="38100"/>
                  </a:lnTo>
                  <a:lnTo>
                    <a:pt x="120054" y="46811"/>
                  </a:lnTo>
                  <a:lnTo>
                    <a:pt x="132888" y="38100"/>
                  </a:lnTo>
                  <a:lnTo>
                    <a:pt x="153760" y="25400"/>
                  </a:lnTo>
                  <a:close/>
                </a:path>
                <a:path w="4789805" h="6261100">
                  <a:moveTo>
                    <a:pt x="4653133" y="36130"/>
                  </a:moveTo>
                  <a:lnTo>
                    <a:pt x="4653711" y="38100"/>
                  </a:lnTo>
                  <a:lnTo>
                    <a:pt x="4656372" y="38100"/>
                  </a:lnTo>
                  <a:lnTo>
                    <a:pt x="4653133" y="36130"/>
                  </a:lnTo>
                  <a:close/>
                </a:path>
                <a:path w="4789805" h="6261100">
                  <a:moveTo>
                    <a:pt x="4649984" y="25400"/>
                  </a:moveTo>
                  <a:lnTo>
                    <a:pt x="4635485" y="25400"/>
                  </a:lnTo>
                  <a:lnTo>
                    <a:pt x="4653133" y="36130"/>
                  </a:lnTo>
                  <a:lnTo>
                    <a:pt x="4649984" y="25400"/>
                  </a:lnTo>
                  <a:close/>
                </a:path>
                <a:path w="4789805" h="6261100">
                  <a:moveTo>
                    <a:pt x="164523" y="18851"/>
                  </a:moveTo>
                  <a:lnTo>
                    <a:pt x="153760" y="25400"/>
                  </a:lnTo>
                  <a:lnTo>
                    <a:pt x="157726" y="25400"/>
                  </a:lnTo>
                  <a:lnTo>
                    <a:pt x="164523" y="18851"/>
                  </a:lnTo>
                  <a:close/>
                </a:path>
                <a:path w="4789805" h="6261100">
                  <a:moveTo>
                    <a:pt x="4624304" y="18601"/>
                  </a:moveTo>
                  <a:lnTo>
                    <a:pt x="4631445" y="25400"/>
                  </a:lnTo>
                  <a:lnTo>
                    <a:pt x="4635485" y="25400"/>
                  </a:lnTo>
                  <a:lnTo>
                    <a:pt x="4624304" y="18601"/>
                  </a:lnTo>
                  <a:close/>
                </a:path>
                <a:path w="4789805" h="6261100">
                  <a:moveTo>
                    <a:pt x="174632" y="12700"/>
                  </a:moveTo>
                  <a:lnTo>
                    <a:pt x="170907" y="12700"/>
                  </a:lnTo>
                  <a:lnTo>
                    <a:pt x="164523" y="18851"/>
                  </a:lnTo>
                  <a:lnTo>
                    <a:pt x="174632" y="12700"/>
                  </a:lnTo>
                  <a:close/>
                </a:path>
                <a:path w="4789805" h="6261100">
                  <a:moveTo>
                    <a:pt x="4618105" y="12700"/>
                  </a:moveTo>
                  <a:lnTo>
                    <a:pt x="4614597" y="12700"/>
                  </a:lnTo>
                  <a:lnTo>
                    <a:pt x="4624304" y="18601"/>
                  </a:lnTo>
                  <a:lnTo>
                    <a:pt x="4618105" y="12700"/>
                  </a:lnTo>
                  <a:close/>
                </a:path>
                <a:path w="4789805" h="6261100">
                  <a:moveTo>
                    <a:pt x="202982" y="4752"/>
                  </a:moveTo>
                  <a:lnTo>
                    <a:pt x="174632" y="12700"/>
                  </a:lnTo>
                  <a:lnTo>
                    <a:pt x="201815" y="12700"/>
                  </a:lnTo>
                  <a:lnTo>
                    <a:pt x="202982" y="4752"/>
                  </a:lnTo>
                  <a:close/>
                </a:path>
                <a:path w="4789805" h="6261100">
                  <a:moveTo>
                    <a:pt x="4586189" y="4743"/>
                  </a:moveTo>
                  <a:lnTo>
                    <a:pt x="4587127" y="12700"/>
                  </a:lnTo>
                  <a:lnTo>
                    <a:pt x="4614597" y="12700"/>
                  </a:lnTo>
                  <a:lnTo>
                    <a:pt x="4586189" y="4743"/>
                  </a:lnTo>
                  <a:close/>
                </a:path>
                <a:path w="4789805" h="6261100">
                  <a:moveTo>
                    <a:pt x="219935" y="0"/>
                  </a:moveTo>
                  <a:lnTo>
                    <a:pt x="203679" y="0"/>
                  </a:lnTo>
                  <a:lnTo>
                    <a:pt x="202982" y="4752"/>
                  </a:lnTo>
                  <a:lnTo>
                    <a:pt x="219935" y="0"/>
                  </a:lnTo>
                  <a:close/>
                </a:path>
                <a:path w="4789805" h="6261100">
                  <a:moveTo>
                    <a:pt x="4585630" y="0"/>
                  </a:moveTo>
                  <a:lnTo>
                    <a:pt x="4569252" y="0"/>
                  </a:lnTo>
                  <a:lnTo>
                    <a:pt x="4586189" y="4743"/>
                  </a:lnTo>
                  <a:lnTo>
                    <a:pt x="4585630" y="0"/>
                  </a:lnTo>
                  <a:close/>
                </a:path>
              </a:pathLst>
            </a:custGeom>
            <a:solidFill>
              <a:srgbClr val="E0E0E0"/>
            </a:solidFill>
          </p:spPr>
          <p:txBody>
            <a:bodyPr wrap="square" lIns="0" tIns="0" rIns="0" bIns="0" rtlCol="0"/>
            <a:lstStyle/>
            <a:p>
              <a:endParaRPr sz="372"/>
            </a:p>
          </p:txBody>
        </p:sp>
        <p:sp>
          <p:nvSpPr>
            <p:cNvPr id="13" name="object 13">
              <a:extLst>
                <a:ext uri="{FF2B5EF4-FFF2-40B4-BE49-F238E27FC236}">
                  <a16:creationId xmlns:a16="http://schemas.microsoft.com/office/drawing/2014/main" id="{24F869B9-2F1B-46BC-4C6E-AC3B5EBE9F55}"/>
                </a:ext>
              </a:extLst>
            </p:cNvPr>
            <p:cNvSpPr/>
            <p:nvPr/>
          </p:nvSpPr>
          <p:spPr>
            <a:xfrm>
              <a:off x="10147383" y="3901022"/>
              <a:ext cx="4382770" cy="5865495"/>
            </a:xfrm>
            <a:custGeom>
              <a:avLst/>
              <a:gdLst/>
              <a:ahLst/>
              <a:cxnLst/>
              <a:rect l="l" t="t" r="r" b="b"/>
              <a:pathLst>
                <a:path w="4382769" h="5865495">
                  <a:moveTo>
                    <a:pt x="4317763" y="0"/>
                  </a:moveTo>
                  <a:lnTo>
                    <a:pt x="64699" y="0"/>
                  </a:lnTo>
                  <a:lnTo>
                    <a:pt x="39540" y="5091"/>
                  </a:lnTo>
                  <a:lnTo>
                    <a:pt x="18971" y="18968"/>
                  </a:lnTo>
                  <a:lnTo>
                    <a:pt x="5092" y="39535"/>
                  </a:lnTo>
                  <a:lnTo>
                    <a:pt x="0" y="64699"/>
                  </a:lnTo>
                  <a:lnTo>
                    <a:pt x="0" y="5800399"/>
                  </a:lnTo>
                  <a:lnTo>
                    <a:pt x="5092" y="5825563"/>
                  </a:lnTo>
                  <a:lnTo>
                    <a:pt x="18971" y="5846130"/>
                  </a:lnTo>
                  <a:lnTo>
                    <a:pt x="39540" y="5860007"/>
                  </a:lnTo>
                  <a:lnTo>
                    <a:pt x="64699" y="5865098"/>
                  </a:lnTo>
                  <a:lnTo>
                    <a:pt x="4317763" y="5865098"/>
                  </a:lnTo>
                  <a:lnTo>
                    <a:pt x="4342927" y="5860007"/>
                  </a:lnTo>
                  <a:lnTo>
                    <a:pt x="4363495" y="5846130"/>
                  </a:lnTo>
                  <a:lnTo>
                    <a:pt x="4377372" y="5825563"/>
                  </a:lnTo>
                  <a:lnTo>
                    <a:pt x="4382463" y="5800399"/>
                  </a:lnTo>
                  <a:lnTo>
                    <a:pt x="4382463" y="64699"/>
                  </a:lnTo>
                  <a:lnTo>
                    <a:pt x="4377372" y="39535"/>
                  </a:lnTo>
                  <a:lnTo>
                    <a:pt x="4363495" y="18968"/>
                  </a:lnTo>
                  <a:lnTo>
                    <a:pt x="4342927" y="5091"/>
                  </a:lnTo>
                  <a:lnTo>
                    <a:pt x="4317763" y="0"/>
                  </a:lnTo>
                  <a:close/>
                </a:path>
              </a:pathLst>
            </a:custGeom>
            <a:solidFill>
              <a:srgbClr val="FFFFFF"/>
            </a:solidFill>
          </p:spPr>
          <p:txBody>
            <a:bodyPr wrap="square" lIns="0" tIns="0" rIns="0" bIns="0" rtlCol="0"/>
            <a:lstStyle/>
            <a:p>
              <a:endParaRPr sz="372"/>
            </a:p>
          </p:txBody>
        </p:sp>
        <p:sp>
          <p:nvSpPr>
            <p:cNvPr id="14" name="object 14">
              <a:extLst>
                <a:ext uri="{FF2B5EF4-FFF2-40B4-BE49-F238E27FC236}">
                  <a16:creationId xmlns:a16="http://schemas.microsoft.com/office/drawing/2014/main" id="{2A352178-97BD-E9E8-1052-67B115AFF793}"/>
                </a:ext>
              </a:extLst>
            </p:cNvPr>
            <p:cNvSpPr/>
            <p:nvPr/>
          </p:nvSpPr>
          <p:spPr>
            <a:xfrm>
              <a:off x="9971074" y="3724729"/>
              <a:ext cx="4735195" cy="6217920"/>
            </a:xfrm>
            <a:custGeom>
              <a:avLst/>
              <a:gdLst/>
              <a:ahLst/>
              <a:cxnLst/>
              <a:rect l="l" t="t" r="r" b="b"/>
              <a:pathLst>
                <a:path w="4735194" h="6217920">
                  <a:moveTo>
                    <a:pt x="4494083" y="0"/>
                  </a:moveTo>
                  <a:lnTo>
                    <a:pt x="241008" y="0"/>
                  </a:lnTo>
                  <a:lnTo>
                    <a:pt x="192490" y="4903"/>
                  </a:lnTo>
                  <a:lnTo>
                    <a:pt x="147276" y="18962"/>
                  </a:lnTo>
                  <a:lnTo>
                    <a:pt x="106340" y="41203"/>
                  </a:lnTo>
                  <a:lnTo>
                    <a:pt x="70660" y="70649"/>
                  </a:lnTo>
                  <a:lnTo>
                    <a:pt x="41209" y="106326"/>
                  </a:lnTo>
                  <a:lnTo>
                    <a:pt x="18966" y="147258"/>
                  </a:lnTo>
                  <a:lnTo>
                    <a:pt x="4904" y="192470"/>
                  </a:lnTo>
                  <a:lnTo>
                    <a:pt x="0" y="240987"/>
                  </a:lnTo>
                  <a:lnTo>
                    <a:pt x="0" y="5976697"/>
                  </a:lnTo>
                  <a:lnTo>
                    <a:pt x="4904" y="6025214"/>
                  </a:lnTo>
                  <a:lnTo>
                    <a:pt x="18966" y="6070426"/>
                  </a:lnTo>
                  <a:lnTo>
                    <a:pt x="41209" y="6111358"/>
                  </a:lnTo>
                  <a:lnTo>
                    <a:pt x="70660" y="6147035"/>
                  </a:lnTo>
                  <a:lnTo>
                    <a:pt x="106340" y="6176481"/>
                  </a:lnTo>
                  <a:lnTo>
                    <a:pt x="147276" y="6198722"/>
                  </a:lnTo>
                  <a:lnTo>
                    <a:pt x="192490" y="6212781"/>
                  </a:lnTo>
                  <a:lnTo>
                    <a:pt x="241008" y="6217685"/>
                  </a:lnTo>
                  <a:lnTo>
                    <a:pt x="4494083" y="6217685"/>
                  </a:lnTo>
                  <a:lnTo>
                    <a:pt x="4542599" y="6212781"/>
                  </a:lnTo>
                  <a:lnTo>
                    <a:pt x="4587811" y="6198722"/>
                  </a:lnTo>
                  <a:lnTo>
                    <a:pt x="4628743" y="6176481"/>
                  </a:lnTo>
                  <a:lnTo>
                    <a:pt x="4664420" y="6147035"/>
                  </a:lnTo>
                  <a:lnTo>
                    <a:pt x="4693867" y="6111358"/>
                  </a:lnTo>
                  <a:lnTo>
                    <a:pt x="4716107" y="6070426"/>
                  </a:lnTo>
                  <a:lnTo>
                    <a:pt x="4723861" y="6045491"/>
                  </a:lnTo>
                  <a:lnTo>
                    <a:pt x="241008" y="6045491"/>
                  </a:lnTo>
                  <a:lnTo>
                    <a:pt x="214253" y="6040075"/>
                  </a:lnTo>
                  <a:lnTo>
                    <a:pt x="192380" y="6025316"/>
                  </a:lnTo>
                  <a:lnTo>
                    <a:pt x="177620" y="6003446"/>
                  </a:lnTo>
                  <a:lnTo>
                    <a:pt x="172204" y="5976697"/>
                  </a:lnTo>
                  <a:lnTo>
                    <a:pt x="172204" y="240987"/>
                  </a:lnTo>
                  <a:lnTo>
                    <a:pt x="177620" y="214229"/>
                  </a:lnTo>
                  <a:lnTo>
                    <a:pt x="192380" y="192360"/>
                  </a:lnTo>
                  <a:lnTo>
                    <a:pt x="214253" y="177606"/>
                  </a:lnTo>
                  <a:lnTo>
                    <a:pt x="241008" y="172193"/>
                  </a:lnTo>
                  <a:lnTo>
                    <a:pt x="4723861" y="172193"/>
                  </a:lnTo>
                  <a:lnTo>
                    <a:pt x="4716107" y="147258"/>
                  </a:lnTo>
                  <a:lnTo>
                    <a:pt x="4693867" y="106326"/>
                  </a:lnTo>
                  <a:lnTo>
                    <a:pt x="4664420" y="70649"/>
                  </a:lnTo>
                  <a:lnTo>
                    <a:pt x="4628743" y="41203"/>
                  </a:lnTo>
                  <a:lnTo>
                    <a:pt x="4587811" y="18962"/>
                  </a:lnTo>
                  <a:lnTo>
                    <a:pt x="4542599" y="4903"/>
                  </a:lnTo>
                  <a:lnTo>
                    <a:pt x="4494083" y="0"/>
                  </a:lnTo>
                  <a:close/>
                </a:path>
                <a:path w="4735194" h="6217920">
                  <a:moveTo>
                    <a:pt x="4723861" y="172193"/>
                  </a:moveTo>
                  <a:lnTo>
                    <a:pt x="4494083" y="172193"/>
                  </a:lnTo>
                  <a:lnTo>
                    <a:pt x="4520831" y="177606"/>
                  </a:lnTo>
                  <a:lnTo>
                    <a:pt x="4542701" y="192360"/>
                  </a:lnTo>
                  <a:lnTo>
                    <a:pt x="4557461" y="214229"/>
                  </a:lnTo>
                  <a:lnTo>
                    <a:pt x="4562876" y="240987"/>
                  </a:lnTo>
                  <a:lnTo>
                    <a:pt x="4562876" y="5976697"/>
                  </a:lnTo>
                  <a:lnTo>
                    <a:pt x="4557461" y="6003446"/>
                  </a:lnTo>
                  <a:lnTo>
                    <a:pt x="4542701" y="6025316"/>
                  </a:lnTo>
                  <a:lnTo>
                    <a:pt x="4520831" y="6040075"/>
                  </a:lnTo>
                  <a:lnTo>
                    <a:pt x="4494083" y="6045491"/>
                  </a:lnTo>
                  <a:lnTo>
                    <a:pt x="4723861" y="6045491"/>
                  </a:lnTo>
                  <a:lnTo>
                    <a:pt x="4730167" y="6025214"/>
                  </a:lnTo>
                  <a:lnTo>
                    <a:pt x="4735070" y="5976697"/>
                  </a:lnTo>
                  <a:lnTo>
                    <a:pt x="4735070" y="240987"/>
                  </a:lnTo>
                  <a:lnTo>
                    <a:pt x="4730167" y="192470"/>
                  </a:lnTo>
                  <a:lnTo>
                    <a:pt x="4723861" y="172193"/>
                  </a:lnTo>
                  <a:close/>
                </a:path>
              </a:pathLst>
            </a:custGeom>
            <a:solidFill>
              <a:srgbClr val="000000"/>
            </a:solidFill>
          </p:spPr>
          <p:txBody>
            <a:bodyPr wrap="square" lIns="0" tIns="0" rIns="0" bIns="0" rtlCol="0"/>
            <a:lstStyle/>
            <a:p>
              <a:endParaRPr sz="372"/>
            </a:p>
          </p:txBody>
        </p:sp>
        <p:sp>
          <p:nvSpPr>
            <p:cNvPr id="15" name="object 15">
              <a:extLst>
                <a:ext uri="{FF2B5EF4-FFF2-40B4-BE49-F238E27FC236}">
                  <a16:creationId xmlns:a16="http://schemas.microsoft.com/office/drawing/2014/main" id="{7FF62189-A9AA-F072-756E-97C550ECBDFD}"/>
                </a:ext>
              </a:extLst>
            </p:cNvPr>
            <p:cNvSpPr/>
            <p:nvPr/>
          </p:nvSpPr>
          <p:spPr>
            <a:xfrm>
              <a:off x="9947298" y="3700604"/>
              <a:ext cx="4783037" cy="251459"/>
            </a:xfrm>
            <a:prstGeom prst="rect">
              <a:avLst/>
            </a:prstGeom>
            <a:blipFill>
              <a:blip r:embed="rId5"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17" name="object 16">
              <a:extLst>
                <a:ext uri="{FF2B5EF4-FFF2-40B4-BE49-F238E27FC236}">
                  <a16:creationId xmlns:a16="http://schemas.microsoft.com/office/drawing/2014/main" id="{9D2F8EBA-5768-E429-16E8-87B4C4127724}"/>
                </a:ext>
              </a:extLst>
            </p:cNvPr>
            <p:cNvSpPr/>
            <p:nvPr/>
          </p:nvSpPr>
          <p:spPr>
            <a:xfrm>
              <a:off x="14730426" y="3953338"/>
              <a:ext cx="635" cy="5760720"/>
            </a:xfrm>
            <a:custGeom>
              <a:avLst/>
              <a:gdLst/>
              <a:ahLst/>
              <a:cxnLst/>
              <a:rect l="l" t="t" r="r" b="b"/>
              <a:pathLst>
                <a:path w="634" h="5760720">
                  <a:moveTo>
                    <a:pt x="317" y="5752249"/>
                  </a:moveTo>
                  <a:lnTo>
                    <a:pt x="177" y="5756376"/>
                  </a:lnTo>
                  <a:lnTo>
                    <a:pt x="0" y="5760478"/>
                  </a:lnTo>
                  <a:lnTo>
                    <a:pt x="203" y="5756376"/>
                  </a:lnTo>
                  <a:lnTo>
                    <a:pt x="317" y="5752249"/>
                  </a:lnTo>
                  <a:close/>
                </a:path>
                <a:path w="634" h="5760720">
                  <a:moveTo>
                    <a:pt x="317" y="8229"/>
                  </a:moveTo>
                  <a:lnTo>
                    <a:pt x="203" y="4102"/>
                  </a:lnTo>
                  <a:lnTo>
                    <a:pt x="0" y="0"/>
                  </a:lnTo>
                  <a:lnTo>
                    <a:pt x="177" y="4102"/>
                  </a:lnTo>
                  <a:lnTo>
                    <a:pt x="317" y="8229"/>
                  </a:lnTo>
                  <a:close/>
                </a:path>
              </a:pathLst>
            </a:custGeom>
            <a:solidFill>
              <a:srgbClr val="E0E0E0"/>
            </a:solidFill>
          </p:spPr>
          <p:txBody>
            <a:bodyPr wrap="square" lIns="0" tIns="0" rIns="0" bIns="0" rtlCol="0"/>
            <a:lstStyle/>
            <a:p>
              <a:endParaRPr sz="372"/>
            </a:p>
          </p:txBody>
        </p:sp>
        <p:sp>
          <p:nvSpPr>
            <p:cNvPr id="18" name="object 17">
              <a:extLst>
                <a:ext uri="{FF2B5EF4-FFF2-40B4-BE49-F238E27FC236}">
                  <a16:creationId xmlns:a16="http://schemas.microsoft.com/office/drawing/2014/main" id="{5E0A9121-0C32-0260-5495-ED5A7531B491}"/>
                </a:ext>
              </a:extLst>
            </p:cNvPr>
            <p:cNvSpPr/>
            <p:nvPr/>
          </p:nvSpPr>
          <p:spPr>
            <a:xfrm>
              <a:off x="9946566" y="3724713"/>
              <a:ext cx="4783287" cy="6242322"/>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19" name="object 18">
              <a:extLst>
                <a:ext uri="{FF2B5EF4-FFF2-40B4-BE49-F238E27FC236}">
                  <a16:creationId xmlns:a16="http://schemas.microsoft.com/office/drawing/2014/main" id="{9417A861-6F4A-EE4A-FA40-65426EC7036E}"/>
                </a:ext>
              </a:extLst>
            </p:cNvPr>
            <p:cNvSpPr/>
            <p:nvPr/>
          </p:nvSpPr>
          <p:spPr>
            <a:xfrm>
              <a:off x="14513661" y="3732109"/>
              <a:ext cx="217094" cy="6210299"/>
            </a:xfrm>
            <a:prstGeom prst="rect">
              <a:avLst/>
            </a:prstGeom>
            <a:blipFill>
              <a:blip r:embed="rId7"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grpSp>
      <p:grpSp>
        <p:nvGrpSpPr>
          <p:cNvPr id="20" name="object 19">
            <a:extLst>
              <a:ext uri="{FF2B5EF4-FFF2-40B4-BE49-F238E27FC236}">
                <a16:creationId xmlns:a16="http://schemas.microsoft.com/office/drawing/2014/main" id="{C2F6ADA8-BFD5-D14A-50E1-0ED6D65E028D}"/>
              </a:ext>
            </a:extLst>
          </p:cNvPr>
          <p:cNvGrpSpPr/>
          <p:nvPr/>
        </p:nvGrpSpPr>
        <p:grpSpPr>
          <a:xfrm>
            <a:off x="7008761" y="1709806"/>
            <a:ext cx="1282843" cy="2587634"/>
            <a:chOff x="15409910" y="4268254"/>
            <a:chExt cx="2820670" cy="5689600"/>
          </a:xfrm>
        </p:grpSpPr>
        <p:sp>
          <p:nvSpPr>
            <p:cNvPr id="21" name="object 20">
              <a:extLst>
                <a:ext uri="{FF2B5EF4-FFF2-40B4-BE49-F238E27FC236}">
                  <a16:creationId xmlns:a16="http://schemas.microsoft.com/office/drawing/2014/main" id="{F78F81CD-6656-BBF5-C22C-8E75D938BB4B}"/>
                </a:ext>
              </a:extLst>
            </p:cNvPr>
            <p:cNvSpPr/>
            <p:nvPr/>
          </p:nvSpPr>
          <p:spPr>
            <a:xfrm>
              <a:off x="15409910" y="4268254"/>
              <a:ext cx="2820670" cy="5689600"/>
            </a:xfrm>
            <a:custGeom>
              <a:avLst/>
              <a:gdLst/>
              <a:ahLst/>
              <a:cxnLst/>
              <a:rect l="l" t="t" r="r" b="b"/>
              <a:pathLst>
                <a:path w="2820669" h="5689600">
                  <a:moveTo>
                    <a:pt x="336115" y="12700"/>
                  </a:moveTo>
                  <a:lnTo>
                    <a:pt x="289219" y="12700"/>
                  </a:lnTo>
                  <a:lnTo>
                    <a:pt x="245020" y="25400"/>
                  </a:lnTo>
                  <a:lnTo>
                    <a:pt x="203323" y="50800"/>
                  </a:lnTo>
                  <a:lnTo>
                    <a:pt x="164488" y="76200"/>
                  </a:lnTo>
                  <a:lnTo>
                    <a:pt x="128874" y="101600"/>
                  </a:lnTo>
                  <a:lnTo>
                    <a:pt x="96841" y="127000"/>
                  </a:lnTo>
                  <a:lnTo>
                    <a:pt x="68750" y="165100"/>
                  </a:lnTo>
                  <a:lnTo>
                    <a:pt x="44959" y="203200"/>
                  </a:lnTo>
                  <a:lnTo>
                    <a:pt x="25829" y="254000"/>
                  </a:lnTo>
                  <a:lnTo>
                    <a:pt x="11719" y="292100"/>
                  </a:lnTo>
                  <a:lnTo>
                    <a:pt x="2989" y="342900"/>
                  </a:lnTo>
                  <a:lnTo>
                    <a:pt x="0" y="393700"/>
                  </a:lnTo>
                  <a:lnTo>
                    <a:pt x="0" y="5308600"/>
                  </a:lnTo>
                  <a:lnTo>
                    <a:pt x="2989" y="5359400"/>
                  </a:lnTo>
                  <a:lnTo>
                    <a:pt x="11719" y="5410200"/>
                  </a:lnTo>
                  <a:lnTo>
                    <a:pt x="25829" y="5448300"/>
                  </a:lnTo>
                  <a:lnTo>
                    <a:pt x="44959" y="5486400"/>
                  </a:lnTo>
                  <a:lnTo>
                    <a:pt x="68750" y="5537200"/>
                  </a:lnTo>
                  <a:lnTo>
                    <a:pt x="96841" y="5562600"/>
                  </a:lnTo>
                  <a:lnTo>
                    <a:pt x="128874" y="5600700"/>
                  </a:lnTo>
                  <a:lnTo>
                    <a:pt x="164488" y="5626100"/>
                  </a:lnTo>
                  <a:lnTo>
                    <a:pt x="203323" y="5651500"/>
                  </a:lnTo>
                  <a:lnTo>
                    <a:pt x="245020" y="5664200"/>
                  </a:lnTo>
                  <a:lnTo>
                    <a:pt x="289219" y="5689600"/>
                  </a:lnTo>
                  <a:lnTo>
                    <a:pt x="2531315" y="5689600"/>
                  </a:lnTo>
                  <a:lnTo>
                    <a:pt x="2575517" y="5664200"/>
                  </a:lnTo>
                  <a:lnTo>
                    <a:pt x="2617216" y="5651500"/>
                  </a:lnTo>
                  <a:lnTo>
                    <a:pt x="326984" y="5651500"/>
                  </a:lnTo>
                  <a:lnTo>
                    <a:pt x="324210" y="5645393"/>
                  </a:lnTo>
                  <a:lnTo>
                    <a:pt x="300901" y="5638800"/>
                  </a:lnTo>
                  <a:lnTo>
                    <a:pt x="295153" y="5638800"/>
                  </a:lnTo>
                  <a:lnTo>
                    <a:pt x="286703" y="5634571"/>
                  </a:lnTo>
                  <a:lnTo>
                    <a:pt x="258261" y="5626100"/>
                  </a:lnTo>
                  <a:lnTo>
                    <a:pt x="245157" y="5626100"/>
                  </a:lnTo>
                  <a:lnTo>
                    <a:pt x="221375" y="5613400"/>
                  </a:lnTo>
                  <a:lnTo>
                    <a:pt x="214810" y="5613400"/>
                  </a:lnTo>
                  <a:lnTo>
                    <a:pt x="209260" y="5600700"/>
                  </a:lnTo>
                  <a:lnTo>
                    <a:pt x="191041" y="5600700"/>
                  </a:lnTo>
                  <a:lnTo>
                    <a:pt x="182088" y="5588215"/>
                  </a:lnTo>
                  <a:lnTo>
                    <a:pt x="181462" y="5588000"/>
                  </a:lnTo>
                  <a:lnTo>
                    <a:pt x="172997" y="5588000"/>
                  </a:lnTo>
                  <a:lnTo>
                    <a:pt x="164245" y="5575300"/>
                  </a:lnTo>
                  <a:lnTo>
                    <a:pt x="153639" y="5575300"/>
                  </a:lnTo>
                  <a:lnTo>
                    <a:pt x="151639" y="5562600"/>
                  </a:lnTo>
                  <a:lnTo>
                    <a:pt x="137838" y="5562600"/>
                  </a:lnTo>
                  <a:lnTo>
                    <a:pt x="132205" y="5549900"/>
                  </a:lnTo>
                  <a:lnTo>
                    <a:pt x="124572" y="5549900"/>
                  </a:lnTo>
                  <a:lnTo>
                    <a:pt x="120436" y="5537200"/>
                  </a:lnTo>
                  <a:lnTo>
                    <a:pt x="111755" y="5537200"/>
                  </a:lnTo>
                  <a:lnTo>
                    <a:pt x="107190" y="5524500"/>
                  </a:lnTo>
                  <a:lnTo>
                    <a:pt x="105619" y="5524500"/>
                  </a:lnTo>
                  <a:lnTo>
                    <a:pt x="98592" y="5511800"/>
                  </a:lnTo>
                  <a:lnTo>
                    <a:pt x="91794" y="5511800"/>
                  </a:lnTo>
                  <a:lnTo>
                    <a:pt x="85233" y="5499100"/>
                  </a:lnTo>
                  <a:lnTo>
                    <a:pt x="78919" y="5486400"/>
                  </a:lnTo>
                  <a:lnTo>
                    <a:pt x="75987" y="5486400"/>
                  </a:lnTo>
                  <a:lnTo>
                    <a:pt x="70102" y="5473700"/>
                  </a:lnTo>
                  <a:lnTo>
                    <a:pt x="65872" y="5473700"/>
                  </a:lnTo>
                  <a:lnTo>
                    <a:pt x="61903" y="5461000"/>
                  </a:lnTo>
                  <a:lnTo>
                    <a:pt x="57621" y="5461000"/>
                  </a:lnTo>
                  <a:lnTo>
                    <a:pt x="50168" y="5448300"/>
                  </a:lnTo>
                  <a:lnTo>
                    <a:pt x="43320" y="5422900"/>
                  </a:lnTo>
                  <a:lnTo>
                    <a:pt x="37089" y="5410200"/>
                  </a:lnTo>
                  <a:lnTo>
                    <a:pt x="31485" y="5397500"/>
                  </a:lnTo>
                  <a:lnTo>
                    <a:pt x="28700" y="5397500"/>
                  </a:lnTo>
                  <a:lnTo>
                    <a:pt x="25484" y="5384800"/>
                  </a:lnTo>
                  <a:lnTo>
                    <a:pt x="22566" y="5372100"/>
                  </a:lnTo>
                  <a:lnTo>
                    <a:pt x="19955" y="5359400"/>
                  </a:lnTo>
                  <a:lnTo>
                    <a:pt x="17664" y="5346700"/>
                  </a:lnTo>
                  <a:lnTo>
                    <a:pt x="16533" y="5346700"/>
                  </a:lnTo>
                  <a:lnTo>
                    <a:pt x="16030" y="5334000"/>
                  </a:lnTo>
                  <a:lnTo>
                    <a:pt x="13717" y="5321300"/>
                  </a:lnTo>
                  <a:lnTo>
                    <a:pt x="12038" y="5308600"/>
                  </a:lnTo>
                  <a:lnTo>
                    <a:pt x="11015" y="5295900"/>
                  </a:lnTo>
                  <a:lnTo>
                    <a:pt x="10669" y="5270500"/>
                  </a:lnTo>
                  <a:lnTo>
                    <a:pt x="10669" y="381000"/>
                  </a:lnTo>
                  <a:lnTo>
                    <a:pt x="10900" y="381000"/>
                  </a:lnTo>
                  <a:lnTo>
                    <a:pt x="10900" y="368300"/>
                  </a:lnTo>
                  <a:lnTo>
                    <a:pt x="11465" y="368300"/>
                  </a:lnTo>
                  <a:lnTo>
                    <a:pt x="11884" y="355600"/>
                  </a:lnTo>
                  <a:lnTo>
                    <a:pt x="12533" y="355600"/>
                  </a:lnTo>
                  <a:lnTo>
                    <a:pt x="12816" y="342900"/>
                  </a:lnTo>
                  <a:lnTo>
                    <a:pt x="13968" y="342900"/>
                  </a:lnTo>
                  <a:lnTo>
                    <a:pt x="14397" y="330200"/>
                  </a:lnTo>
                  <a:lnTo>
                    <a:pt x="15968" y="330200"/>
                  </a:lnTo>
                  <a:lnTo>
                    <a:pt x="16533" y="317500"/>
                  </a:lnTo>
                  <a:lnTo>
                    <a:pt x="18533" y="317500"/>
                  </a:lnTo>
                  <a:lnTo>
                    <a:pt x="19748" y="304800"/>
                  </a:lnTo>
                  <a:lnTo>
                    <a:pt x="20952" y="304800"/>
                  </a:lnTo>
                  <a:lnTo>
                    <a:pt x="23433" y="292100"/>
                  </a:lnTo>
                  <a:lnTo>
                    <a:pt x="25569" y="279400"/>
                  </a:lnTo>
                  <a:lnTo>
                    <a:pt x="27999" y="279400"/>
                  </a:lnTo>
                  <a:lnTo>
                    <a:pt x="30334" y="266700"/>
                  </a:lnTo>
                  <a:lnTo>
                    <a:pt x="32334" y="266700"/>
                  </a:lnTo>
                  <a:lnTo>
                    <a:pt x="33402" y="254000"/>
                  </a:lnTo>
                  <a:lnTo>
                    <a:pt x="37600" y="254000"/>
                  </a:lnTo>
                  <a:lnTo>
                    <a:pt x="38470" y="241300"/>
                  </a:lnTo>
                  <a:lnTo>
                    <a:pt x="42899" y="241300"/>
                  </a:lnTo>
                  <a:lnTo>
                    <a:pt x="43736" y="228600"/>
                  </a:lnTo>
                  <a:lnTo>
                    <a:pt x="49370" y="228600"/>
                  </a:lnTo>
                  <a:lnTo>
                    <a:pt x="51569" y="215900"/>
                  </a:lnTo>
                  <a:lnTo>
                    <a:pt x="56270" y="203200"/>
                  </a:lnTo>
                  <a:lnTo>
                    <a:pt x="61903" y="203200"/>
                  </a:lnTo>
                  <a:lnTo>
                    <a:pt x="69908" y="190500"/>
                  </a:lnTo>
                  <a:lnTo>
                    <a:pt x="78440" y="177800"/>
                  </a:lnTo>
                  <a:lnTo>
                    <a:pt x="87477" y="165100"/>
                  </a:lnTo>
                  <a:lnTo>
                    <a:pt x="97002" y="152400"/>
                  </a:lnTo>
                  <a:lnTo>
                    <a:pt x="100719" y="139700"/>
                  </a:lnTo>
                  <a:lnTo>
                    <a:pt x="109190" y="139700"/>
                  </a:lnTo>
                  <a:lnTo>
                    <a:pt x="112886" y="127000"/>
                  </a:lnTo>
                  <a:lnTo>
                    <a:pt x="120436" y="127000"/>
                  </a:lnTo>
                  <a:lnTo>
                    <a:pt x="124572" y="114300"/>
                  </a:lnTo>
                  <a:lnTo>
                    <a:pt x="133053" y="114300"/>
                  </a:lnTo>
                  <a:lnTo>
                    <a:pt x="137388" y="101600"/>
                  </a:lnTo>
                  <a:lnTo>
                    <a:pt x="150707" y="101600"/>
                  </a:lnTo>
                  <a:lnTo>
                    <a:pt x="152990" y="88900"/>
                  </a:lnTo>
                  <a:lnTo>
                    <a:pt x="162173" y="88900"/>
                  </a:lnTo>
                  <a:lnTo>
                    <a:pt x="171659" y="76200"/>
                  </a:lnTo>
                  <a:lnTo>
                    <a:pt x="186256" y="76200"/>
                  </a:lnTo>
                  <a:lnTo>
                    <a:pt x="191177" y="63500"/>
                  </a:lnTo>
                  <a:lnTo>
                    <a:pt x="206423" y="63500"/>
                  </a:lnTo>
                  <a:lnTo>
                    <a:pt x="211543" y="50800"/>
                  </a:lnTo>
                  <a:lnTo>
                    <a:pt x="232610" y="50800"/>
                  </a:lnTo>
                  <a:lnTo>
                    <a:pt x="238045" y="38100"/>
                  </a:lnTo>
                  <a:lnTo>
                    <a:pt x="270944" y="38100"/>
                  </a:lnTo>
                  <a:lnTo>
                    <a:pt x="273928" y="25400"/>
                  </a:lnTo>
                  <a:lnTo>
                    <a:pt x="326712" y="25400"/>
                  </a:lnTo>
                  <a:lnTo>
                    <a:pt x="336115" y="12700"/>
                  </a:lnTo>
                  <a:close/>
                </a:path>
                <a:path w="2820669" h="5689600">
                  <a:moveTo>
                    <a:pt x="2499222" y="5638800"/>
                  </a:moveTo>
                  <a:lnTo>
                    <a:pt x="321215" y="5638800"/>
                  </a:lnTo>
                  <a:lnTo>
                    <a:pt x="324210" y="5645393"/>
                  </a:lnTo>
                  <a:lnTo>
                    <a:pt x="345800" y="5651500"/>
                  </a:lnTo>
                  <a:lnTo>
                    <a:pt x="2490322" y="5651500"/>
                  </a:lnTo>
                  <a:lnTo>
                    <a:pt x="2497409" y="5642790"/>
                  </a:lnTo>
                  <a:lnTo>
                    <a:pt x="2499222" y="5638800"/>
                  </a:lnTo>
                  <a:close/>
                </a:path>
                <a:path w="2820669" h="5689600">
                  <a:moveTo>
                    <a:pt x="2531315" y="12700"/>
                  </a:moveTo>
                  <a:lnTo>
                    <a:pt x="2487767" y="12700"/>
                  </a:lnTo>
                  <a:lnTo>
                    <a:pt x="2493767" y="25400"/>
                  </a:lnTo>
                  <a:lnTo>
                    <a:pt x="2545053" y="25400"/>
                  </a:lnTo>
                  <a:lnTo>
                    <a:pt x="2549723" y="38100"/>
                  </a:lnTo>
                  <a:lnTo>
                    <a:pt x="2580225" y="38100"/>
                  </a:lnTo>
                  <a:lnTo>
                    <a:pt x="2582654" y="50800"/>
                  </a:lnTo>
                  <a:lnTo>
                    <a:pt x="2601093" y="50800"/>
                  </a:lnTo>
                  <a:lnTo>
                    <a:pt x="2615002" y="63500"/>
                  </a:lnTo>
                  <a:lnTo>
                    <a:pt x="2628544" y="63500"/>
                  </a:lnTo>
                  <a:lnTo>
                    <a:pt x="2641711" y="76200"/>
                  </a:lnTo>
                  <a:lnTo>
                    <a:pt x="2656578" y="88900"/>
                  </a:lnTo>
                  <a:lnTo>
                    <a:pt x="2666141" y="88900"/>
                  </a:lnTo>
                  <a:lnTo>
                    <a:pt x="2671541" y="101600"/>
                  </a:lnTo>
                  <a:lnTo>
                    <a:pt x="2682064" y="101600"/>
                  </a:lnTo>
                  <a:lnTo>
                    <a:pt x="2685143" y="114300"/>
                  </a:lnTo>
                  <a:lnTo>
                    <a:pt x="2691059" y="114300"/>
                  </a:lnTo>
                  <a:lnTo>
                    <a:pt x="2699930" y="127000"/>
                  </a:lnTo>
                  <a:lnTo>
                    <a:pt x="2708498" y="127000"/>
                  </a:lnTo>
                  <a:lnTo>
                    <a:pt x="2716745" y="139700"/>
                  </a:lnTo>
                  <a:lnTo>
                    <a:pt x="2726597" y="152400"/>
                  </a:lnTo>
                  <a:lnTo>
                    <a:pt x="2730147" y="152400"/>
                  </a:lnTo>
                  <a:lnTo>
                    <a:pt x="2733916" y="165100"/>
                  </a:lnTo>
                  <a:lnTo>
                    <a:pt x="2737497" y="165100"/>
                  </a:lnTo>
                  <a:lnTo>
                    <a:pt x="2740900" y="177800"/>
                  </a:lnTo>
                  <a:lnTo>
                    <a:pt x="2748963" y="177800"/>
                  </a:lnTo>
                  <a:lnTo>
                    <a:pt x="2751717" y="190500"/>
                  </a:lnTo>
                  <a:lnTo>
                    <a:pt x="2757067" y="190500"/>
                  </a:lnTo>
                  <a:lnTo>
                    <a:pt x="2758418" y="203200"/>
                  </a:lnTo>
                  <a:lnTo>
                    <a:pt x="2763266" y="203200"/>
                  </a:lnTo>
                  <a:lnTo>
                    <a:pt x="2765549" y="215900"/>
                  </a:lnTo>
                  <a:lnTo>
                    <a:pt x="2768816" y="215900"/>
                  </a:lnTo>
                  <a:lnTo>
                    <a:pt x="2772585" y="228600"/>
                  </a:lnTo>
                  <a:lnTo>
                    <a:pt x="2776030" y="228600"/>
                  </a:lnTo>
                  <a:lnTo>
                    <a:pt x="2779297" y="241300"/>
                  </a:lnTo>
                  <a:lnTo>
                    <a:pt x="2781716" y="241300"/>
                  </a:lnTo>
                  <a:lnTo>
                    <a:pt x="2784784" y="254000"/>
                  </a:lnTo>
                  <a:lnTo>
                    <a:pt x="2787632" y="266700"/>
                  </a:lnTo>
                  <a:lnTo>
                    <a:pt x="2791182" y="266700"/>
                  </a:lnTo>
                  <a:lnTo>
                    <a:pt x="2792103" y="279400"/>
                  </a:lnTo>
                  <a:lnTo>
                    <a:pt x="2792983" y="279400"/>
                  </a:lnTo>
                  <a:lnTo>
                    <a:pt x="2796609" y="292100"/>
                  </a:lnTo>
                  <a:lnTo>
                    <a:pt x="2799811" y="304800"/>
                  </a:lnTo>
                  <a:lnTo>
                    <a:pt x="2802590" y="317500"/>
                  </a:lnTo>
                  <a:lnTo>
                    <a:pt x="2804951" y="330200"/>
                  </a:lnTo>
                  <a:lnTo>
                    <a:pt x="2805799" y="330200"/>
                  </a:lnTo>
                  <a:lnTo>
                    <a:pt x="2806637" y="342900"/>
                  </a:lnTo>
                  <a:lnTo>
                    <a:pt x="2807715" y="342900"/>
                  </a:lnTo>
                  <a:lnTo>
                    <a:pt x="2807998" y="355600"/>
                  </a:lnTo>
                  <a:lnTo>
                    <a:pt x="2808867" y="355600"/>
                  </a:lnTo>
                  <a:lnTo>
                    <a:pt x="2809202" y="368300"/>
                  </a:lnTo>
                  <a:lnTo>
                    <a:pt x="2809485" y="368300"/>
                  </a:lnTo>
                  <a:lnTo>
                    <a:pt x="2809631" y="381000"/>
                  </a:lnTo>
                  <a:lnTo>
                    <a:pt x="2809851" y="381000"/>
                  </a:lnTo>
                  <a:lnTo>
                    <a:pt x="2809851" y="5270500"/>
                  </a:lnTo>
                  <a:lnTo>
                    <a:pt x="2808679" y="5308600"/>
                  </a:lnTo>
                  <a:lnTo>
                    <a:pt x="2805223" y="5334000"/>
                  </a:lnTo>
                  <a:lnTo>
                    <a:pt x="2799576" y="5359400"/>
                  </a:lnTo>
                  <a:lnTo>
                    <a:pt x="2791831" y="5397500"/>
                  </a:lnTo>
                  <a:lnTo>
                    <a:pt x="2788135" y="5397500"/>
                  </a:lnTo>
                  <a:lnTo>
                    <a:pt x="2787119" y="5410200"/>
                  </a:lnTo>
                  <a:lnTo>
                    <a:pt x="2783716" y="5410200"/>
                  </a:lnTo>
                  <a:lnTo>
                    <a:pt x="2781287" y="5422900"/>
                  </a:lnTo>
                  <a:lnTo>
                    <a:pt x="2778732" y="5422900"/>
                  </a:lnTo>
                  <a:lnTo>
                    <a:pt x="2773601" y="5435600"/>
                  </a:lnTo>
                  <a:lnTo>
                    <a:pt x="2772313" y="5435600"/>
                  </a:lnTo>
                  <a:lnTo>
                    <a:pt x="2768763" y="5448300"/>
                  </a:lnTo>
                  <a:lnTo>
                    <a:pt x="2765633" y="5448300"/>
                  </a:lnTo>
                  <a:lnTo>
                    <a:pt x="2764334" y="5461000"/>
                  </a:lnTo>
                  <a:lnTo>
                    <a:pt x="2758701" y="5461000"/>
                  </a:lnTo>
                  <a:lnTo>
                    <a:pt x="2754732" y="5473700"/>
                  </a:lnTo>
                  <a:lnTo>
                    <a:pt x="2750450" y="5473700"/>
                  </a:lnTo>
                  <a:lnTo>
                    <a:pt x="2745947" y="5486400"/>
                  </a:lnTo>
                  <a:lnTo>
                    <a:pt x="2741612" y="5486400"/>
                  </a:lnTo>
                  <a:lnTo>
                    <a:pt x="2739979" y="5499100"/>
                  </a:lnTo>
                  <a:lnTo>
                    <a:pt x="2731445" y="5499100"/>
                  </a:lnTo>
                  <a:lnTo>
                    <a:pt x="2729728" y="5511800"/>
                  </a:lnTo>
                  <a:lnTo>
                    <a:pt x="2722461" y="5511800"/>
                  </a:lnTo>
                  <a:lnTo>
                    <a:pt x="2720545" y="5524500"/>
                  </a:lnTo>
                  <a:lnTo>
                    <a:pt x="2713048" y="5524500"/>
                  </a:lnTo>
                  <a:lnTo>
                    <a:pt x="2704612" y="5537200"/>
                  </a:lnTo>
                  <a:lnTo>
                    <a:pt x="2700001" y="5537200"/>
                  </a:lnTo>
                  <a:lnTo>
                    <a:pt x="2695296" y="5549900"/>
                  </a:lnTo>
                  <a:lnTo>
                    <a:pt x="2684630" y="5549900"/>
                  </a:lnTo>
                  <a:lnTo>
                    <a:pt x="2680159" y="5562600"/>
                  </a:lnTo>
                  <a:lnTo>
                    <a:pt x="2670976" y="5562600"/>
                  </a:lnTo>
                  <a:lnTo>
                    <a:pt x="2666892" y="5575300"/>
                  </a:lnTo>
                  <a:lnTo>
                    <a:pt x="2654536" y="5575300"/>
                  </a:lnTo>
                  <a:lnTo>
                    <a:pt x="2649280" y="5588000"/>
                  </a:lnTo>
                  <a:lnTo>
                    <a:pt x="2636778" y="5588000"/>
                  </a:lnTo>
                  <a:lnTo>
                    <a:pt x="2631940" y="5600700"/>
                  </a:lnTo>
                  <a:lnTo>
                    <a:pt x="2614611" y="5600700"/>
                  </a:lnTo>
                  <a:lnTo>
                    <a:pt x="2608548" y="5613400"/>
                  </a:lnTo>
                  <a:lnTo>
                    <a:pt x="2583355" y="5613400"/>
                  </a:lnTo>
                  <a:lnTo>
                    <a:pt x="2580706" y="5626100"/>
                  </a:lnTo>
                  <a:lnTo>
                    <a:pt x="2548875" y="5626100"/>
                  </a:lnTo>
                  <a:lnTo>
                    <a:pt x="2546739" y="5638800"/>
                  </a:lnTo>
                  <a:lnTo>
                    <a:pt x="2500656" y="5638800"/>
                  </a:lnTo>
                  <a:lnTo>
                    <a:pt x="2497409" y="5642790"/>
                  </a:lnTo>
                  <a:lnTo>
                    <a:pt x="2493452" y="5651500"/>
                  </a:lnTo>
                  <a:lnTo>
                    <a:pt x="2617216" y="5651500"/>
                  </a:lnTo>
                  <a:lnTo>
                    <a:pt x="2656051" y="5626100"/>
                  </a:lnTo>
                  <a:lnTo>
                    <a:pt x="2691663" y="5600700"/>
                  </a:lnTo>
                  <a:lnTo>
                    <a:pt x="2723694" y="5562600"/>
                  </a:lnTo>
                  <a:lnTo>
                    <a:pt x="2751782" y="5537200"/>
                  </a:lnTo>
                  <a:lnTo>
                    <a:pt x="2775570" y="5486400"/>
                  </a:lnTo>
                  <a:lnTo>
                    <a:pt x="2794697" y="5448300"/>
                  </a:lnTo>
                  <a:lnTo>
                    <a:pt x="2808804" y="5410200"/>
                  </a:lnTo>
                  <a:lnTo>
                    <a:pt x="2817532" y="5359400"/>
                  </a:lnTo>
                  <a:lnTo>
                    <a:pt x="2820521" y="5308600"/>
                  </a:lnTo>
                  <a:lnTo>
                    <a:pt x="2820521" y="393700"/>
                  </a:lnTo>
                  <a:lnTo>
                    <a:pt x="2817532" y="342900"/>
                  </a:lnTo>
                  <a:lnTo>
                    <a:pt x="2808804" y="292100"/>
                  </a:lnTo>
                  <a:lnTo>
                    <a:pt x="2794697" y="254000"/>
                  </a:lnTo>
                  <a:lnTo>
                    <a:pt x="2775570" y="203200"/>
                  </a:lnTo>
                  <a:lnTo>
                    <a:pt x="2751782" y="165100"/>
                  </a:lnTo>
                  <a:lnTo>
                    <a:pt x="2723694" y="127000"/>
                  </a:lnTo>
                  <a:lnTo>
                    <a:pt x="2691663" y="101600"/>
                  </a:lnTo>
                  <a:lnTo>
                    <a:pt x="2656051" y="76200"/>
                  </a:lnTo>
                  <a:lnTo>
                    <a:pt x="2617216" y="50800"/>
                  </a:lnTo>
                  <a:lnTo>
                    <a:pt x="2575517" y="25400"/>
                  </a:lnTo>
                  <a:lnTo>
                    <a:pt x="2531315" y="12700"/>
                  </a:lnTo>
                  <a:close/>
                </a:path>
                <a:path w="2820669" h="5689600">
                  <a:moveTo>
                    <a:pt x="2545608" y="5626100"/>
                  </a:moveTo>
                  <a:lnTo>
                    <a:pt x="269775" y="5626100"/>
                  </a:lnTo>
                  <a:lnTo>
                    <a:pt x="286703" y="5634571"/>
                  </a:lnTo>
                  <a:lnTo>
                    <a:pt x="300901" y="5638800"/>
                  </a:lnTo>
                  <a:lnTo>
                    <a:pt x="324210" y="5645393"/>
                  </a:lnTo>
                  <a:lnTo>
                    <a:pt x="321215" y="5638800"/>
                  </a:lnTo>
                  <a:lnTo>
                    <a:pt x="2540770" y="5638800"/>
                  </a:lnTo>
                  <a:lnTo>
                    <a:pt x="2545608" y="5626100"/>
                  </a:lnTo>
                  <a:close/>
                </a:path>
                <a:path w="2820669" h="5689600">
                  <a:moveTo>
                    <a:pt x="2500656" y="5638800"/>
                  </a:moveTo>
                  <a:lnTo>
                    <a:pt x="2499222" y="5638800"/>
                  </a:lnTo>
                  <a:lnTo>
                    <a:pt x="2497409" y="5642790"/>
                  </a:lnTo>
                  <a:lnTo>
                    <a:pt x="2500656" y="5638800"/>
                  </a:lnTo>
                  <a:close/>
                </a:path>
                <a:path w="2820669" h="5689600">
                  <a:moveTo>
                    <a:pt x="2623878" y="5588000"/>
                  </a:moveTo>
                  <a:lnTo>
                    <a:pt x="181933" y="5588000"/>
                  </a:lnTo>
                  <a:lnTo>
                    <a:pt x="182088" y="5588215"/>
                  </a:lnTo>
                  <a:lnTo>
                    <a:pt x="218307" y="5600700"/>
                  </a:lnTo>
                  <a:lnTo>
                    <a:pt x="258261" y="5626100"/>
                  </a:lnTo>
                  <a:lnTo>
                    <a:pt x="286703" y="5634571"/>
                  </a:lnTo>
                  <a:lnTo>
                    <a:pt x="269775" y="5626100"/>
                  </a:lnTo>
                  <a:lnTo>
                    <a:pt x="2574172" y="5626100"/>
                  </a:lnTo>
                  <a:lnTo>
                    <a:pt x="2576507" y="5613400"/>
                  </a:lnTo>
                  <a:lnTo>
                    <a:pt x="2599156" y="5613400"/>
                  </a:lnTo>
                  <a:lnTo>
                    <a:pt x="2603575" y="5600700"/>
                  </a:lnTo>
                  <a:lnTo>
                    <a:pt x="2620024" y="5600700"/>
                  </a:lnTo>
                  <a:lnTo>
                    <a:pt x="2623878" y="5588000"/>
                  </a:lnTo>
                  <a:close/>
                </a:path>
                <a:path w="2820669" h="5689600">
                  <a:moveTo>
                    <a:pt x="2472521" y="50800"/>
                  </a:moveTo>
                  <a:lnTo>
                    <a:pt x="318679" y="50800"/>
                  </a:lnTo>
                  <a:lnTo>
                    <a:pt x="273373" y="63500"/>
                  </a:lnTo>
                  <a:lnTo>
                    <a:pt x="230809" y="88900"/>
                  </a:lnTo>
                  <a:lnTo>
                    <a:pt x="191464" y="114300"/>
                  </a:lnTo>
                  <a:lnTo>
                    <a:pt x="155816" y="139700"/>
                  </a:lnTo>
                  <a:lnTo>
                    <a:pt x="124343" y="177800"/>
                  </a:lnTo>
                  <a:lnTo>
                    <a:pt x="97521" y="203200"/>
                  </a:lnTo>
                  <a:lnTo>
                    <a:pt x="75829" y="254000"/>
                  </a:lnTo>
                  <a:lnTo>
                    <a:pt x="59743" y="292100"/>
                  </a:lnTo>
                  <a:lnTo>
                    <a:pt x="49742" y="342900"/>
                  </a:lnTo>
                  <a:lnTo>
                    <a:pt x="46302" y="393700"/>
                  </a:lnTo>
                  <a:lnTo>
                    <a:pt x="46302" y="5308600"/>
                  </a:lnTo>
                  <a:lnTo>
                    <a:pt x="49485" y="5359400"/>
                  </a:lnTo>
                  <a:lnTo>
                    <a:pt x="58751" y="5397500"/>
                  </a:lnTo>
                  <a:lnTo>
                    <a:pt x="73676" y="5448300"/>
                  </a:lnTo>
                  <a:lnTo>
                    <a:pt x="93834" y="5486400"/>
                  </a:lnTo>
                  <a:lnTo>
                    <a:pt x="118801" y="5524500"/>
                  </a:lnTo>
                  <a:lnTo>
                    <a:pt x="148152" y="5549900"/>
                  </a:lnTo>
                  <a:lnTo>
                    <a:pt x="181462" y="5588000"/>
                  </a:lnTo>
                  <a:lnTo>
                    <a:pt x="182088" y="5588215"/>
                  </a:lnTo>
                  <a:lnTo>
                    <a:pt x="181933" y="5588000"/>
                  </a:lnTo>
                  <a:lnTo>
                    <a:pt x="2637427" y="5588000"/>
                  </a:lnTo>
                  <a:lnTo>
                    <a:pt x="2643395" y="5575300"/>
                  </a:lnTo>
                  <a:lnTo>
                    <a:pt x="2654861" y="5575300"/>
                  </a:lnTo>
                  <a:lnTo>
                    <a:pt x="2660275" y="5562600"/>
                  </a:lnTo>
                  <a:lnTo>
                    <a:pt x="2665541" y="5562600"/>
                  </a:lnTo>
                  <a:lnTo>
                    <a:pt x="2675109" y="5549900"/>
                  </a:lnTo>
                  <a:lnTo>
                    <a:pt x="2684317" y="5537200"/>
                  </a:lnTo>
                  <a:lnTo>
                    <a:pt x="2693134" y="5537200"/>
                  </a:lnTo>
                  <a:lnTo>
                    <a:pt x="2701530" y="5524500"/>
                  </a:lnTo>
                  <a:lnTo>
                    <a:pt x="2703079" y="5524500"/>
                  </a:lnTo>
                  <a:lnTo>
                    <a:pt x="2704661" y="5511800"/>
                  </a:lnTo>
                  <a:lnTo>
                    <a:pt x="2706147" y="5511800"/>
                  </a:lnTo>
                  <a:lnTo>
                    <a:pt x="2717552" y="5499100"/>
                  </a:lnTo>
                  <a:lnTo>
                    <a:pt x="2728033" y="5486400"/>
                  </a:lnTo>
                  <a:lnTo>
                    <a:pt x="2737542" y="5461000"/>
                  </a:lnTo>
                  <a:lnTo>
                    <a:pt x="2746031" y="5448300"/>
                  </a:lnTo>
                  <a:lnTo>
                    <a:pt x="2747748" y="5448300"/>
                  </a:lnTo>
                  <a:lnTo>
                    <a:pt x="2749382" y="5435600"/>
                  </a:lnTo>
                  <a:lnTo>
                    <a:pt x="2750879" y="5435600"/>
                  </a:lnTo>
                  <a:lnTo>
                    <a:pt x="2756223" y="5422900"/>
                  </a:lnTo>
                  <a:lnTo>
                    <a:pt x="2760923" y="5410200"/>
                  </a:lnTo>
                  <a:lnTo>
                    <a:pt x="2764944" y="5384800"/>
                  </a:lnTo>
                  <a:lnTo>
                    <a:pt x="2768250" y="5372100"/>
                  </a:lnTo>
                  <a:lnTo>
                    <a:pt x="2769748" y="5372100"/>
                  </a:lnTo>
                  <a:lnTo>
                    <a:pt x="2770397" y="5359400"/>
                  </a:lnTo>
                  <a:lnTo>
                    <a:pt x="2772055" y="5346700"/>
                  </a:lnTo>
                  <a:lnTo>
                    <a:pt x="2773262" y="5334000"/>
                  </a:lnTo>
                  <a:lnTo>
                    <a:pt x="2774000" y="5321300"/>
                  </a:lnTo>
                  <a:lnTo>
                    <a:pt x="2774250" y="5308600"/>
                  </a:lnTo>
                  <a:lnTo>
                    <a:pt x="2774250" y="393700"/>
                  </a:lnTo>
                  <a:lnTo>
                    <a:pt x="2771039" y="342900"/>
                  </a:lnTo>
                  <a:lnTo>
                    <a:pt x="2761691" y="292100"/>
                  </a:lnTo>
                  <a:lnTo>
                    <a:pt x="2746639" y="254000"/>
                  </a:lnTo>
                  <a:lnTo>
                    <a:pt x="2726312" y="215900"/>
                  </a:lnTo>
                  <a:lnTo>
                    <a:pt x="2701142" y="177800"/>
                  </a:lnTo>
                  <a:lnTo>
                    <a:pt x="2671558" y="139700"/>
                  </a:lnTo>
                  <a:lnTo>
                    <a:pt x="2637992" y="114300"/>
                  </a:lnTo>
                  <a:lnTo>
                    <a:pt x="2600875" y="88900"/>
                  </a:lnTo>
                  <a:lnTo>
                    <a:pt x="2560637" y="76200"/>
                  </a:lnTo>
                  <a:lnTo>
                    <a:pt x="2517709" y="63500"/>
                  </a:lnTo>
                  <a:lnTo>
                    <a:pt x="2472521" y="50800"/>
                  </a:lnTo>
                  <a:close/>
                </a:path>
                <a:path w="2820669" h="5689600">
                  <a:moveTo>
                    <a:pt x="2436836" y="0"/>
                  </a:moveTo>
                  <a:lnTo>
                    <a:pt x="383684" y="0"/>
                  </a:lnTo>
                  <a:lnTo>
                    <a:pt x="335560" y="12700"/>
                  </a:lnTo>
                  <a:lnTo>
                    <a:pt x="2484968" y="12700"/>
                  </a:lnTo>
                  <a:lnTo>
                    <a:pt x="2436836" y="0"/>
                  </a:lnTo>
                  <a:close/>
                </a:path>
              </a:pathLst>
            </a:custGeom>
            <a:solidFill>
              <a:srgbClr val="C8C8C8"/>
            </a:solidFill>
          </p:spPr>
          <p:txBody>
            <a:bodyPr wrap="square" lIns="0" tIns="0" rIns="0" bIns="0" rtlCol="0"/>
            <a:lstStyle/>
            <a:p>
              <a:endParaRPr sz="372"/>
            </a:p>
          </p:txBody>
        </p:sp>
        <p:sp>
          <p:nvSpPr>
            <p:cNvPr id="22" name="object 21">
              <a:extLst>
                <a:ext uri="{FF2B5EF4-FFF2-40B4-BE49-F238E27FC236}">
                  <a16:creationId xmlns:a16="http://schemas.microsoft.com/office/drawing/2014/main" id="{4F698590-7E53-4BC8-75ED-095BF3C79D2E}"/>
                </a:ext>
              </a:extLst>
            </p:cNvPr>
            <p:cNvSpPr/>
            <p:nvPr/>
          </p:nvSpPr>
          <p:spPr>
            <a:xfrm>
              <a:off x="15420597" y="4312717"/>
              <a:ext cx="355549" cy="5597023"/>
            </a:xfrm>
            <a:prstGeom prst="rect">
              <a:avLst/>
            </a:prstGeom>
            <a:blipFill>
              <a:blip r:embed="rId8"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23" name="object 22">
              <a:extLst>
                <a:ext uri="{FF2B5EF4-FFF2-40B4-BE49-F238E27FC236}">
                  <a16:creationId xmlns:a16="http://schemas.microsoft.com/office/drawing/2014/main" id="{420EA11B-94AD-235D-9937-DF0917CA59CC}"/>
                </a:ext>
              </a:extLst>
            </p:cNvPr>
            <p:cNvSpPr/>
            <p:nvPr/>
          </p:nvSpPr>
          <p:spPr>
            <a:xfrm>
              <a:off x="15420598" y="4277633"/>
              <a:ext cx="2799151" cy="5669540"/>
            </a:xfrm>
            <a:prstGeom prst="rect">
              <a:avLst/>
            </a:prstGeom>
            <a:blipFill>
              <a:blip r:embed="rId9"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24" name="object 23">
              <a:extLst>
                <a:ext uri="{FF2B5EF4-FFF2-40B4-BE49-F238E27FC236}">
                  <a16:creationId xmlns:a16="http://schemas.microsoft.com/office/drawing/2014/main" id="{1BFCC5F1-29DA-0BB9-278D-59094A8C3A1D}"/>
                </a:ext>
              </a:extLst>
            </p:cNvPr>
            <p:cNvSpPr/>
            <p:nvPr/>
          </p:nvSpPr>
          <p:spPr>
            <a:xfrm>
              <a:off x="15456209" y="4312298"/>
              <a:ext cx="2727960" cy="5599430"/>
            </a:xfrm>
            <a:custGeom>
              <a:avLst/>
              <a:gdLst/>
              <a:ahLst/>
              <a:cxnLst/>
              <a:rect l="l" t="t" r="r" b="b"/>
              <a:pathLst>
                <a:path w="2727959" h="5599430">
                  <a:moveTo>
                    <a:pt x="2396398" y="0"/>
                  </a:moveTo>
                  <a:lnTo>
                    <a:pt x="331633" y="0"/>
                  </a:lnTo>
                  <a:lnTo>
                    <a:pt x="325864" y="146"/>
                  </a:lnTo>
                  <a:lnTo>
                    <a:pt x="320147" y="429"/>
                  </a:lnTo>
                  <a:lnTo>
                    <a:pt x="319948" y="429"/>
                  </a:lnTo>
                  <a:lnTo>
                    <a:pt x="272377" y="6286"/>
                  </a:lnTo>
                  <a:lnTo>
                    <a:pt x="227071" y="18532"/>
                  </a:lnTo>
                  <a:lnTo>
                    <a:pt x="184507" y="36688"/>
                  </a:lnTo>
                  <a:lnTo>
                    <a:pt x="145162" y="60276"/>
                  </a:lnTo>
                  <a:lnTo>
                    <a:pt x="109514" y="88820"/>
                  </a:lnTo>
                  <a:lnTo>
                    <a:pt x="78041" y="121840"/>
                  </a:lnTo>
                  <a:lnTo>
                    <a:pt x="51219" y="158860"/>
                  </a:lnTo>
                  <a:lnTo>
                    <a:pt x="29527" y="199402"/>
                  </a:lnTo>
                  <a:lnTo>
                    <a:pt x="13452" y="242958"/>
                  </a:lnTo>
                  <a:lnTo>
                    <a:pt x="3439" y="289141"/>
                  </a:lnTo>
                  <a:lnTo>
                    <a:pt x="0" y="337382"/>
                  </a:lnTo>
                  <a:lnTo>
                    <a:pt x="0" y="5261850"/>
                  </a:lnTo>
                  <a:lnTo>
                    <a:pt x="3322" y="5309288"/>
                  </a:lnTo>
                  <a:lnTo>
                    <a:pt x="12988" y="5354715"/>
                  </a:lnTo>
                  <a:lnTo>
                    <a:pt x="28543" y="5397678"/>
                  </a:lnTo>
                  <a:lnTo>
                    <a:pt x="49536" y="5437723"/>
                  </a:lnTo>
                  <a:lnTo>
                    <a:pt x="75514" y="5474396"/>
                  </a:lnTo>
                  <a:lnTo>
                    <a:pt x="106022" y="5507245"/>
                  </a:lnTo>
                  <a:lnTo>
                    <a:pt x="140609" y="5535816"/>
                  </a:lnTo>
                  <a:lnTo>
                    <a:pt x="178821" y="5559655"/>
                  </a:lnTo>
                  <a:lnTo>
                    <a:pt x="220206" y="5578309"/>
                  </a:lnTo>
                  <a:lnTo>
                    <a:pt x="264310" y="5591324"/>
                  </a:lnTo>
                  <a:lnTo>
                    <a:pt x="310681" y="5598248"/>
                  </a:lnTo>
                  <a:lnTo>
                    <a:pt x="331550" y="5599264"/>
                  </a:lnTo>
                  <a:lnTo>
                    <a:pt x="2396398" y="5599264"/>
                  </a:lnTo>
                  <a:lnTo>
                    <a:pt x="2463555" y="5591324"/>
                  </a:lnTo>
                  <a:lnTo>
                    <a:pt x="2507665" y="5578309"/>
                  </a:lnTo>
                  <a:lnTo>
                    <a:pt x="2524411" y="5570762"/>
                  </a:lnTo>
                  <a:lnTo>
                    <a:pt x="332063" y="5570762"/>
                  </a:lnTo>
                  <a:lnTo>
                    <a:pt x="326649" y="5570615"/>
                  </a:lnTo>
                  <a:lnTo>
                    <a:pt x="321299" y="5570333"/>
                  </a:lnTo>
                  <a:lnTo>
                    <a:pt x="318451" y="5570249"/>
                  </a:lnTo>
                  <a:lnTo>
                    <a:pt x="315529" y="5570050"/>
                  </a:lnTo>
                  <a:lnTo>
                    <a:pt x="266189" y="5562484"/>
                  </a:lnTo>
                  <a:lnTo>
                    <a:pt x="222084" y="5548358"/>
                  </a:lnTo>
                  <a:lnTo>
                    <a:pt x="181138" y="5528040"/>
                  </a:lnTo>
                  <a:lnTo>
                    <a:pt x="143894" y="5502118"/>
                  </a:lnTo>
                  <a:lnTo>
                    <a:pt x="110893" y="5471181"/>
                  </a:lnTo>
                  <a:lnTo>
                    <a:pt x="82677" y="5435817"/>
                  </a:lnTo>
                  <a:lnTo>
                    <a:pt x="59788" y="5396613"/>
                  </a:lnTo>
                  <a:lnTo>
                    <a:pt x="42768" y="5354159"/>
                  </a:lnTo>
                  <a:lnTo>
                    <a:pt x="32158" y="5309042"/>
                  </a:lnTo>
                  <a:lnTo>
                    <a:pt x="28501" y="5261850"/>
                  </a:lnTo>
                  <a:lnTo>
                    <a:pt x="28501" y="337382"/>
                  </a:lnTo>
                  <a:lnTo>
                    <a:pt x="32266" y="289030"/>
                  </a:lnTo>
                  <a:lnTo>
                    <a:pt x="43152" y="243079"/>
                  </a:lnTo>
                  <a:lnTo>
                    <a:pt x="60632" y="199989"/>
                  </a:lnTo>
                  <a:lnTo>
                    <a:pt x="84142" y="160390"/>
                  </a:lnTo>
                  <a:lnTo>
                    <a:pt x="113127" y="124866"/>
                  </a:lnTo>
                  <a:lnTo>
                    <a:pt x="147031" y="94004"/>
                  </a:lnTo>
                  <a:lnTo>
                    <a:pt x="185299" y="68391"/>
                  </a:lnTo>
                  <a:lnTo>
                    <a:pt x="227375" y="48611"/>
                  </a:lnTo>
                  <a:lnTo>
                    <a:pt x="272705" y="35252"/>
                  </a:lnTo>
                  <a:lnTo>
                    <a:pt x="320733" y="28899"/>
                  </a:lnTo>
                  <a:lnTo>
                    <a:pt x="332115" y="28480"/>
                  </a:lnTo>
                  <a:lnTo>
                    <a:pt x="2524225" y="28480"/>
                  </a:lnTo>
                  <a:lnTo>
                    <a:pt x="2500800" y="18496"/>
                  </a:lnTo>
                  <a:lnTo>
                    <a:pt x="2455488" y="6266"/>
                  </a:lnTo>
                  <a:lnTo>
                    <a:pt x="2407916" y="429"/>
                  </a:lnTo>
                  <a:lnTo>
                    <a:pt x="2402146" y="146"/>
                  </a:lnTo>
                  <a:lnTo>
                    <a:pt x="2396398" y="0"/>
                  </a:lnTo>
                  <a:close/>
                </a:path>
                <a:path w="2727959" h="5599430">
                  <a:moveTo>
                    <a:pt x="2524225" y="28480"/>
                  </a:moveTo>
                  <a:lnTo>
                    <a:pt x="2395895" y="28480"/>
                  </a:lnTo>
                  <a:lnTo>
                    <a:pt x="2401214" y="28616"/>
                  </a:lnTo>
                  <a:lnTo>
                    <a:pt x="2406429" y="28847"/>
                  </a:lnTo>
                  <a:lnTo>
                    <a:pt x="2454996" y="35192"/>
                  </a:lnTo>
                  <a:lnTo>
                    <a:pt x="2500363" y="48509"/>
                  </a:lnTo>
                  <a:lnTo>
                    <a:pt x="2542478" y="68261"/>
                  </a:lnTo>
                  <a:lnTo>
                    <a:pt x="2580783" y="93863"/>
                  </a:lnTo>
                  <a:lnTo>
                    <a:pt x="2614722" y="124725"/>
                  </a:lnTo>
                  <a:lnTo>
                    <a:pt x="2643739" y="160260"/>
                  </a:lnTo>
                  <a:lnTo>
                    <a:pt x="2667276" y="199881"/>
                  </a:lnTo>
                  <a:lnTo>
                    <a:pt x="2684796" y="243079"/>
                  </a:lnTo>
                  <a:lnTo>
                    <a:pt x="2695686" y="289030"/>
                  </a:lnTo>
                  <a:lnTo>
                    <a:pt x="2699446" y="337382"/>
                  </a:lnTo>
                  <a:lnTo>
                    <a:pt x="2699446" y="5261850"/>
                  </a:lnTo>
                  <a:lnTo>
                    <a:pt x="2695787" y="5309042"/>
                  </a:lnTo>
                  <a:lnTo>
                    <a:pt x="2685173" y="5354159"/>
                  </a:lnTo>
                  <a:lnTo>
                    <a:pt x="2668148" y="5396613"/>
                  </a:lnTo>
                  <a:lnTo>
                    <a:pt x="2645256" y="5435817"/>
                  </a:lnTo>
                  <a:lnTo>
                    <a:pt x="2617042" y="5471181"/>
                  </a:lnTo>
                  <a:lnTo>
                    <a:pt x="2584049" y="5502118"/>
                  </a:lnTo>
                  <a:lnTo>
                    <a:pt x="2546823" y="5528040"/>
                  </a:lnTo>
                  <a:lnTo>
                    <a:pt x="2505907" y="5548358"/>
                  </a:lnTo>
                  <a:lnTo>
                    <a:pt x="2461845" y="5562484"/>
                  </a:lnTo>
                  <a:lnTo>
                    <a:pt x="2415183" y="5569830"/>
                  </a:lnTo>
                  <a:lnTo>
                    <a:pt x="2406513" y="5570333"/>
                  </a:lnTo>
                  <a:lnTo>
                    <a:pt x="2401214" y="5570615"/>
                  </a:lnTo>
                  <a:lnTo>
                    <a:pt x="2395895" y="5570762"/>
                  </a:lnTo>
                  <a:lnTo>
                    <a:pt x="2524411" y="5570762"/>
                  </a:lnTo>
                  <a:lnTo>
                    <a:pt x="2587280" y="5535816"/>
                  </a:lnTo>
                  <a:lnTo>
                    <a:pt x="2621878" y="5507245"/>
                  </a:lnTo>
                  <a:lnTo>
                    <a:pt x="2652398" y="5474396"/>
                  </a:lnTo>
                  <a:lnTo>
                    <a:pt x="2678386" y="5437723"/>
                  </a:lnTo>
                  <a:lnTo>
                    <a:pt x="2699389" y="5397678"/>
                  </a:lnTo>
                  <a:lnTo>
                    <a:pt x="2714952" y="5354715"/>
                  </a:lnTo>
                  <a:lnTo>
                    <a:pt x="2724623" y="5309288"/>
                  </a:lnTo>
                  <a:lnTo>
                    <a:pt x="2727948" y="5261850"/>
                  </a:lnTo>
                  <a:lnTo>
                    <a:pt x="2727948" y="337382"/>
                  </a:lnTo>
                  <a:lnTo>
                    <a:pt x="2724507" y="289141"/>
                  </a:lnTo>
                  <a:lnTo>
                    <a:pt x="2714499" y="242958"/>
                  </a:lnTo>
                  <a:lnTo>
                    <a:pt x="2698405" y="199361"/>
                  </a:lnTo>
                  <a:lnTo>
                    <a:pt x="2676703" y="158811"/>
                  </a:lnTo>
                  <a:lnTo>
                    <a:pt x="2649871" y="121786"/>
                  </a:lnTo>
                  <a:lnTo>
                    <a:pt x="2618386" y="88764"/>
                  </a:lnTo>
                  <a:lnTo>
                    <a:pt x="2582727" y="60223"/>
                  </a:lnTo>
                  <a:lnTo>
                    <a:pt x="2543372" y="36641"/>
                  </a:lnTo>
                  <a:lnTo>
                    <a:pt x="2524225" y="28480"/>
                  </a:lnTo>
                  <a:close/>
                </a:path>
              </a:pathLst>
            </a:custGeom>
            <a:solidFill>
              <a:srgbClr val="3E3E3E"/>
            </a:solidFill>
          </p:spPr>
          <p:txBody>
            <a:bodyPr wrap="square" lIns="0" tIns="0" rIns="0" bIns="0" rtlCol="0"/>
            <a:lstStyle/>
            <a:p>
              <a:endParaRPr sz="372"/>
            </a:p>
          </p:txBody>
        </p:sp>
        <p:sp>
          <p:nvSpPr>
            <p:cNvPr id="25" name="object 24">
              <a:extLst>
                <a:ext uri="{FF2B5EF4-FFF2-40B4-BE49-F238E27FC236}">
                  <a16:creationId xmlns:a16="http://schemas.microsoft.com/office/drawing/2014/main" id="{41EF3828-8E3A-8BA7-F6F6-C84F41C20C75}"/>
                </a:ext>
              </a:extLst>
            </p:cNvPr>
            <p:cNvSpPr/>
            <p:nvPr/>
          </p:nvSpPr>
          <p:spPr>
            <a:xfrm>
              <a:off x="18056087" y="4424473"/>
              <a:ext cx="99504" cy="5377804"/>
            </a:xfrm>
            <a:prstGeom prst="rect">
              <a:avLst/>
            </a:prstGeom>
            <a:blipFill>
              <a:blip r:embed="rId10"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26" name="object 25">
              <a:extLst>
                <a:ext uri="{FF2B5EF4-FFF2-40B4-BE49-F238E27FC236}">
                  <a16:creationId xmlns:a16="http://schemas.microsoft.com/office/drawing/2014/main" id="{B4BF2911-E208-A85E-A9C5-01AA9946329E}"/>
                </a:ext>
              </a:extLst>
            </p:cNvPr>
            <p:cNvSpPr/>
            <p:nvPr/>
          </p:nvSpPr>
          <p:spPr>
            <a:xfrm>
              <a:off x="15513190" y="4369301"/>
              <a:ext cx="2614295" cy="5485765"/>
            </a:xfrm>
            <a:custGeom>
              <a:avLst/>
              <a:gdLst/>
              <a:ahLst/>
              <a:cxnLst/>
              <a:rect l="l" t="t" r="r" b="b"/>
              <a:pathLst>
                <a:path w="2614294" h="5485765">
                  <a:moveTo>
                    <a:pt x="2037245" y="74790"/>
                  </a:moveTo>
                  <a:lnTo>
                    <a:pt x="576694" y="74790"/>
                  </a:lnTo>
                  <a:lnTo>
                    <a:pt x="588657" y="78600"/>
                  </a:lnTo>
                  <a:lnTo>
                    <a:pt x="598589" y="84950"/>
                  </a:lnTo>
                  <a:lnTo>
                    <a:pt x="605663" y="93840"/>
                  </a:lnTo>
                  <a:lnTo>
                    <a:pt x="609066" y="106540"/>
                  </a:lnTo>
                  <a:lnTo>
                    <a:pt x="609066" y="107810"/>
                  </a:lnTo>
                  <a:lnTo>
                    <a:pt x="609231" y="110350"/>
                  </a:lnTo>
                  <a:lnTo>
                    <a:pt x="609485" y="116700"/>
                  </a:lnTo>
                  <a:lnTo>
                    <a:pt x="610133" y="123050"/>
                  </a:lnTo>
                  <a:lnTo>
                    <a:pt x="611200" y="129400"/>
                  </a:lnTo>
                  <a:lnTo>
                    <a:pt x="611517" y="130670"/>
                  </a:lnTo>
                  <a:lnTo>
                    <a:pt x="611847" y="133210"/>
                  </a:lnTo>
                  <a:lnTo>
                    <a:pt x="612838" y="138290"/>
                  </a:lnTo>
                  <a:lnTo>
                    <a:pt x="613397" y="140830"/>
                  </a:lnTo>
                  <a:lnTo>
                    <a:pt x="614045" y="143370"/>
                  </a:lnTo>
                  <a:lnTo>
                    <a:pt x="614553" y="144640"/>
                  </a:lnTo>
                  <a:lnTo>
                    <a:pt x="615848" y="149720"/>
                  </a:lnTo>
                  <a:lnTo>
                    <a:pt x="616013" y="149720"/>
                  </a:lnTo>
                  <a:lnTo>
                    <a:pt x="616178" y="150990"/>
                  </a:lnTo>
                  <a:lnTo>
                    <a:pt x="616496" y="150990"/>
                  </a:lnTo>
                  <a:lnTo>
                    <a:pt x="616661" y="152260"/>
                  </a:lnTo>
                  <a:lnTo>
                    <a:pt x="616915" y="152260"/>
                  </a:lnTo>
                  <a:lnTo>
                    <a:pt x="617004" y="153530"/>
                  </a:lnTo>
                  <a:lnTo>
                    <a:pt x="617347" y="153530"/>
                  </a:lnTo>
                  <a:lnTo>
                    <a:pt x="617562" y="154800"/>
                  </a:lnTo>
                  <a:lnTo>
                    <a:pt x="618070" y="156070"/>
                  </a:lnTo>
                  <a:lnTo>
                    <a:pt x="618388" y="157340"/>
                  </a:lnTo>
                  <a:lnTo>
                    <a:pt x="618629" y="157340"/>
                  </a:lnTo>
                  <a:lnTo>
                    <a:pt x="618947" y="158610"/>
                  </a:lnTo>
                  <a:lnTo>
                    <a:pt x="619620" y="161150"/>
                  </a:lnTo>
                  <a:lnTo>
                    <a:pt x="622884" y="168770"/>
                  </a:lnTo>
                  <a:lnTo>
                    <a:pt x="623785" y="170040"/>
                  </a:lnTo>
                  <a:lnTo>
                    <a:pt x="623963" y="171310"/>
                  </a:lnTo>
                  <a:lnTo>
                    <a:pt x="624268" y="171310"/>
                  </a:lnTo>
                  <a:lnTo>
                    <a:pt x="625005" y="172580"/>
                  </a:lnTo>
                  <a:lnTo>
                    <a:pt x="626630" y="176390"/>
                  </a:lnTo>
                  <a:lnTo>
                    <a:pt x="627278" y="177660"/>
                  </a:lnTo>
                  <a:lnTo>
                    <a:pt x="628777" y="180200"/>
                  </a:lnTo>
                  <a:lnTo>
                    <a:pt x="629246" y="181470"/>
                  </a:lnTo>
                  <a:lnTo>
                    <a:pt x="629513" y="181470"/>
                  </a:lnTo>
                  <a:lnTo>
                    <a:pt x="629818" y="182740"/>
                  </a:lnTo>
                  <a:lnTo>
                    <a:pt x="630237" y="182740"/>
                  </a:lnTo>
                  <a:lnTo>
                    <a:pt x="630631" y="184010"/>
                  </a:lnTo>
                  <a:lnTo>
                    <a:pt x="631151" y="184010"/>
                  </a:lnTo>
                  <a:lnTo>
                    <a:pt x="632434" y="186550"/>
                  </a:lnTo>
                  <a:lnTo>
                    <a:pt x="633171" y="187820"/>
                  </a:lnTo>
                  <a:lnTo>
                    <a:pt x="633336" y="187820"/>
                  </a:lnTo>
                  <a:lnTo>
                    <a:pt x="633768" y="189090"/>
                  </a:lnTo>
                  <a:lnTo>
                    <a:pt x="634072" y="189090"/>
                  </a:lnTo>
                  <a:lnTo>
                    <a:pt x="634492" y="190360"/>
                  </a:lnTo>
                  <a:lnTo>
                    <a:pt x="634885" y="190360"/>
                  </a:lnTo>
                  <a:lnTo>
                    <a:pt x="635787" y="191630"/>
                  </a:lnTo>
                  <a:lnTo>
                    <a:pt x="636130" y="192900"/>
                  </a:lnTo>
                  <a:lnTo>
                    <a:pt x="636524" y="192900"/>
                  </a:lnTo>
                  <a:lnTo>
                    <a:pt x="637197" y="194170"/>
                  </a:lnTo>
                  <a:lnTo>
                    <a:pt x="637590" y="194170"/>
                  </a:lnTo>
                  <a:lnTo>
                    <a:pt x="638492" y="195440"/>
                  </a:lnTo>
                  <a:lnTo>
                    <a:pt x="639648" y="197980"/>
                  </a:lnTo>
                  <a:lnTo>
                    <a:pt x="640041" y="197980"/>
                  </a:lnTo>
                  <a:lnTo>
                    <a:pt x="640461" y="199250"/>
                  </a:lnTo>
                  <a:lnTo>
                    <a:pt x="640943" y="199250"/>
                  </a:lnTo>
                  <a:lnTo>
                    <a:pt x="641502" y="200520"/>
                  </a:lnTo>
                  <a:lnTo>
                    <a:pt x="642226" y="200520"/>
                  </a:lnTo>
                  <a:lnTo>
                    <a:pt x="642747" y="201790"/>
                  </a:lnTo>
                  <a:lnTo>
                    <a:pt x="643864" y="203060"/>
                  </a:lnTo>
                  <a:lnTo>
                    <a:pt x="644042" y="203060"/>
                  </a:lnTo>
                  <a:lnTo>
                    <a:pt x="644296" y="204330"/>
                  </a:lnTo>
                  <a:lnTo>
                    <a:pt x="645109" y="204330"/>
                  </a:lnTo>
                  <a:lnTo>
                    <a:pt x="646404" y="206870"/>
                  </a:lnTo>
                  <a:lnTo>
                    <a:pt x="647738" y="208140"/>
                  </a:lnTo>
                  <a:lnTo>
                    <a:pt x="648931" y="209410"/>
                  </a:lnTo>
                  <a:lnTo>
                    <a:pt x="650265" y="210680"/>
                  </a:lnTo>
                  <a:lnTo>
                    <a:pt x="650659" y="211950"/>
                  </a:lnTo>
                  <a:lnTo>
                    <a:pt x="651649" y="211950"/>
                  </a:lnTo>
                  <a:lnTo>
                    <a:pt x="652119" y="213220"/>
                  </a:lnTo>
                  <a:lnTo>
                    <a:pt x="653288" y="214490"/>
                  </a:lnTo>
                  <a:lnTo>
                    <a:pt x="653834" y="214490"/>
                  </a:lnTo>
                  <a:lnTo>
                    <a:pt x="654519" y="215760"/>
                  </a:lnTo>
                  <a:lnTo>
                    <a:pt x="655167" y="215760"/>
                  </a:lnTo>
                  <a:lnTo>
                    <a:pt x="655726" y="217030"/>
                  </a:lnTo>
                  <a:lnTo>
                    <a:pt x="656323" y="217030"/>
                  </a:lnTo>
                  <a:lnTo>
                    <a:pt x="656971" y="218300"/>
                  </a:lnTo>
                  <a:lnTo>
                    <a:pt x="658012" y="219570"/>
                  </a:lnTo>
                  <a:lnTo>
                    <a:pt x="659079" y="219570"/>
                  </a:lnTo>
                  <a:lnTo>
                    <a:pt x="660323" y="220840"/>
                  </a:lnTo>
                  <a:lnTo>
                    <a:pt x="661949" y="223380"/>
                  </a:lnTo>
                  <a:lnTo>
                    <a:pt x="663498" y="224650"/>
                  </a:lnTo>
                  <a:lnTo>
                    <a:pt x="663981" y="224650"/>
                  </a:lnTo>
                  <a:lnTo>
                    <a:pt x="667245" y="227190"/>
                  </a:lnTo>
                  <a:lnTo>
                    <a:pt x="668566" y="228460"/>
                  </a:lnTo>
                  <a:lnTo>
                    <a:pt x="669785" y="229730"/>
                  </a:lnTo>
                  <a:lnTo>
                    <a:pt x="671106" y="231000"/>
                  </a:lnTo>
                  <a:lnTo>
                    <a:pt x="672401" y="231000"/>
                  </a:lnTo>
                  <a:lnTo>
                    <a:pt x="673950" y="232270"/>
                  </a:lnTo>
                  <a:lnTo>
                    <a:pt x="674763" y="233540"/>
                  </a:lnTo>
                  <a:lnTo>
                    <a:pt x="675665" y="233540"/>
                  </a:lnTo>
                  <a:lnTo>
                    <a:pt x="676567" y="234810"/>
                  </a:lnTo>
                  <a:lnTo>
                    <a:pt x="677557" y="234810"/>
                  </a:lnTo>
                  <a:lnTo>
                    <a:pt x="677557" y="236080"/>
                  </a:lnTo>
                  <a:lnTo>
                    <a:pt x="678548" y="236080"/>
                  </a:lnTo>
                  <a:lnTo>
                    <a:pt x="679437" y="237350"/>
                  </a:lnTo>
                  <a:lnTo>
                    <a:pt x="680821" y="237350"/>
                  </a:lnTo>
                  <a:lnTo>
                    <a:pt x="681253" y="238620"/>
                  </a:lnTo>
                  <a:lnTo>
                    <a:pt x="683183" y="239890"/>
                  </a:lnTo>
                  <a:lnTo>
                    <a:pt x="684733" y="239890"/>
                  </a:lnTo>
                  <a:lnTo>
                    <a:pt x="686282" y="241160"/>
                  </a:lnTo>
                  <a:lnTo>
                    <a:pt x="687527" y="242430"/>
                  </a:lnTo>
                  <a:lnTo>
                    <a:pt x="688733" y="242430"/>
                  </a:lnTo>
                  <a:lnTo>
                    <a:pt x="689978" y="243700"/>
                  </a:lnTo>
                  <a:lnTo>
                    <a:pt x="691527" y="244970"/>
                  </a:lnTo>
                  <a:lnTo>
                    <a:pt x="693077" y="244970"/>
                  </a:lnTo>
                  <a:lnTo>
                    <a:pt x="694702" y="246240"/>
                  </a:lnTo>
                  <a:lnTo>
                    <a:pt x="695299" y="246240"/>
                  </a:lnTo>
                  <a:lnTo>
                    <a:pt x="696683" y="247510"/>
                  </a:lnTo>
                  <a:lnTo>
                    <a:pt x="698055" y="247510"/>
                  </a:lnTo>
                  <a:lnTo>
                    <a:pt x="699223" y="248780"/>
                  </a:lnTo>
                  <a:lnTo>
                    <a:pt x="700417" y="248780"/>
                  </a:lnTo>
                  <a:lnTo>
                    <a:pt x="701421" y="250050"/>
                  </a:lnTo>
                  <a:lnTo>
                    <a:pt x="702487" y="250050"/>
                  </a:lnTo>
                  <a:lnTo>
                    <a:pt x="703605" y="251320"/>
                  </a:lnTo>
                  <a:lnTo>
                    <a:pt x="704507" y="251320"/>
                  </a:lnTo>
                  <a:lnTo>
                    <a:pt x="706488" y="252590"/>
                  </a:lnTo>
                  <a:lnTo>
                    <a:pt x="708850" y="252590"/>
                  </a:lnTo>
                  <a:lnTo>
                    <a:pt x="709358" y="253860"/>
                  </a:lnTo>
                  <a:lnTo>
                    <a:pt x="711974" y="253860"/>
                  </a:lnTo>
                  <a:lnTo>
                    <a:pt x="714425" y="255130"/>
                  </a:lnTo>
                  <a:lnTo>
                    <a:pt x="721601" y="257670"/>
                  </a:lnTo>
                  <a:lnTo>
                    <a:pt x="723976" y="258940"/>
                  </a:lnTo>
                  <a:lnTo>
                    <a:pt x="729119" y="260210"/>
                  </a:lnTo>
                  <a:lnTo>
                    <a:pt x="736955" y="261480"/>
                  </a:lnTo>
                  <a:lnTo>
                    <a:pt x="742353" y="262750"/>
                  </a:lnTo>
                  <a:lnTo>
                    <a:pt x="749973" y="264020"/>
                  </a:lnTo>
                  <a:lnTo>
                    <a:pt x="752259" y="265290"/>
                  </a:lnTo>
                  <a:lnTo>
                    <a:pt x="1861705" y="265290"/>
                  </a:lnTo>
                  <a:lnTo>
                    <a:pt x="1863979" y="264020"/>
                  </a:lnTo>
                  <a:lnTo>
                    <a:pt x="1871586" y="262750"/>
                  </a:lnTo>
                  <a:lnTo>
                    <a:pt x="1876996" y="261480"/>
                  </a:lnTo>
                  <a:lnTo>
                    <a:pt x="1884857" y="260210"/>
                  </a:lnTo>
                  <a:lnTo>
                    <a:pt x="1889975" y="258940"/>
                  </a:lnTo>
                  <a:lnTo>
                    <a:pt x="1892338" y="257670"/>
                  </a:lnTo>
                  <a:lnTo>
                    <a:pt x="1899564" y="255130"/>
                  </a:lnTo>
                  <a:lnTo>
                    <a:pt x="1902002" y="253860"/>
                  </a:lnTo>
                  <a:lnTo>
                    <a:pt x="1904631" y="253860"/>
                  </a:lnTo>
                  <a:lnTo>
                    <a:pt x="1905533" y="252590"/>
                  </a:lnTo>
                  <a:lnTo>
                    <a:pt x="1907463" y="252590"/>
                  </a:lnTo>
                  <a:lnTo>
                    <a:pt x="1909445" y="251320"/>
                  </a:lnTo>
                  <a:lnTo>
                    <a:pt x="1910346" y="251320"/>
                  </a:lnTo>
                  <a:lnTo>
                    <a:pt x="1911464" y="250050"/>
                  </a:lnTo>
                  <a:lnTo>
                    <a:pt x="1912543" y="250050"/>
                  </a:lnTo>
                  <a:lnTo>
                    <a:pt x="1913521" y="248780"/>
                  </a:lnTo>
                  <a:lnTo>
                    <a:pt x="1914728" y="248780"/>
                  </a:lnTo>
                  <a:lnTo>
                    <a:pt x="1915896" y="247510"/>
                  </a:lnTo>
                  <a:lnTo>
                    <a:pt x="1917992" y="247510"/>
                  </a:lnTo>
                  <a:lnTo>
                    <a:pt x="1918677" y="246240"/>
                  </a:lnTo>
                  <a:lnTo>
                    <a:pt x="1919249" y="246240"/>
                  </a:lnTo>
                  <a:lnTo>
                    <a:pt x="1920875" y="244970"/>
                  </a:lnTo>
                  <a:lnTo>
                    <a:pt x="1922424" y="244970"/>
                  </a:lnTo>
                  <a:lnTo>
                    <a:pt x="1923973" y="243700"/>
                  </a:lnTo>
                  <a:lnTo>
                    <a:pt x="1925218" y="242430"/>
                  </a:lnTo>
                  <a:lnTo>
                    <a:pt x="1926424" y="242430"/>
                  </a:lnTo>
                  <a:lnTo>
                    <a:pt x="1927656" y="241160"/>
                  </a:lnTo>
                  <a:lnTo>
                    <a:pt x="1929206" y="239890"/>
                  </a:lnTo>
                  <a:lnTo>
                    <a:pt x="1930755" y="239890"/>
                  </a:lnTo>
                  <a:lnTo>
                    <a:pt x="1932317" y="238620"/>
                  </a:lnTo>
                  <a:lnTo>
                    <a:pt x="1933130" y="237350"/>
                  </a:lnTo>
                  <a:lnTo>
                    <a:pt x="1934527" y="237350"/>
                  </a:lnTo>
                  <a:lnTo>
                    <a:pt x="1936330" y="236080"/>
                  </a:lnTo>
                  <a:lnTo>
                    <a:pt x="1936394" y="234810"/>
                  </a:lnTo>
                  <a:lnTo>
                    <a:pt x="1937385" y="234810"/>
                  </a:lnTo>
                  <a:lnTo>
                    <a:pt x="1938274" y="233540"/>
                  </a:lnTo>
                  <a:lnTo>
                    <a:pt x="1939175" y="233540"/>
                  </a:lnTo>
                  <a:lnTo>
                    <a:pt x="1940001" y="232270"/>
                  </a:lnTo>
                  <a:lnTo>
                    <a:pt x="1942871" y="231000"/>
                  </a:lnTo>
                  <a:lnTo>
                    <a:pt x="1944166" y="229730"/>
                  </a:lnTo>
                  <a:lnTo>
                    <a:pt x="1945373" y="228460"/>
                  </a:lnTo>
                  <a:lnTo>
                    <a:pt x="1946694" y="227190"/>
                  </a:lnTo>
                  <a:lnTo>
                    <a:pt x="1949411" y="224650"/>
                  </a:lnTo>
                  <a:lnTo>
                    <a:pt x="1950478" y="224650"/>
                  </a:lnTo>
                  <a:lnTo>
                    <a:pt x="1952840" y="222110"/>
                  </a:lnTo>
                  <a:lnTo>
                    <a:pt x="1953666" y="220840"/>
                  </a:lnTo>
                  <a:lnTo>
                    <a:pt x="1954860" y="219570"/>
                  </a:lnTo>
                  <a:lnTo>
                    <a:pt x="1955939" y="219570"/>
                  </a:lnTo>
                  <a:lnTo>
                    <a:pt x="1957006" y="218300"/>
                  </a:lnTo>
                  <a:lnTo>
                    <a:pt x="1957666" y="217030"/>
                  </a:lnTo>
                  <a:lnTo>
                    <a:pt x="1958213" y="217030"/>
                  </a:lnTo>
                  <a:lnTo>
                    <a:pt x="1958784" y="215760"/>
                  </a:lnTo>
                  <a:lnTo>
                    <a:pt x="1960118" y="214490"/>
                  </a:lnTo>
                  <a:lnTo>
                    <a:pt x="1960676" y="214490"/>
                  </a:lnTo>
                  <a:lnTo>
                    <a:pt x="1961832" y="213220"/>
                  </a:lnTo>
                  <a:lnTo>
                    <a:pt x="1962315" y="211950"/>
                  </a:lnTo>
                  <a:lnTo>
                    <a:pt x="1962480" y="211950"/>
                  </a:lnTo>
                  <a:lnTo>
                    <a:pt x="1963381" y="210680"/>
                  </a:lnTo>
                  <a:lnTo>
                    <a:pt x="1964283" y="210680"/>
                  </a:lnTo>
                  <a:lnTo>
                    <a:pt x="1965007" y="209410"/>
                  </a:lnTo>
                  <a:lnTo>
                    <a:pt x="1965833" y="208140"/>
                  </a:lnTo>
                  <a:lnTo>
                    <a:pt x="1967458" y="206870"/>
                  </a:lnTo>
                  <a:lnTo>
                    <a:pt x="1968842" y="204330"/>
                  </a:lnTo>
                  <a:lnTo>
                    <a:pt x="1969655" y="204330"/>
                  </a:lnTo>
                  <a:lnTo>
                    <a:pt x="1969909" y="203060"/>
                  </a:lnTo>
                  <a:lnTo>
                    <a:pt x="1970074" y="203060"/>
                  </a:lnTo>
                  <a:lnTo>
                    <a:pt x="1971230" y="201790"/>
                  </a:lnTo>
                  <a:lnTo>
                    <a:pt x="1971675" y="200596"/>
                  </a:lnTo>
                  <a:lnTo>
                    <a:pt x="1972449" y="200520"/>
                  </a:lnTo>
                  <a:lnTo>
                    <a:pt x="1973008" y="199250"/>
                  </a:lnTo>
                  <a:lnTo>
                    <a:pt x="1973516" y="199250"/>
                  </a:lnTo>
                  <a:lnTo>
                    <a:pt x="1973910" y="197980"/>
                  </a:lnTo>
                  <a:lnTo>
                    <a:pt x="1974329" y="197980"/>
                  </a:lnTo>
                  <a:lnTo>
                    <a:pt x="1974646" y="196710"/>
                  </a:lnTo>
                  <a:lnTo>
                    <a:pt x="1975459" y="195440"/>
                  </a:lnTo>
                  <a:lnTo>
                    <a:pt x="1976361" y="194170"/>
                  </a:lnTo>
                  <a:lnTo>
                    <a:pt x="1977009" y="194170"/>
                  </a:lnTo>
                  <a:lnTo>
                    <a:pt x="1977847" y="192900"/>
                  </a:lnTo>
                  <a:lnTo>
                    <a:pt x="1978164" y="191630"/>
                  </a:lnTo>
                  <a:lnTo>
                    <a:pt x="1978647" y="191630"/>
                  </a:lnTo>
                  <a:lnTo>
                    <a:pt x="1979066" y="190360"/>
                  </a:lnTo>
                  <a:lnTo>
                    <a:pt x="1979485" y="190360"/>
                  </a:lnTo>
                  <a:lnTo>
                    <a:pt x="1979879" y="189090"/>
                  </a:lnTo>
                  <a:lnTo>
                    <a:pt x="1980222" y="189090"/>
                  </a:lnTo>
                  <a:lnTo>
                    <a:pt x="1980869" y="187820"/>
                  </a:lnTo>
                  <a:lnTo>
                    <a:pt x="1981111" y="187820"/>
                  </a:lnTo>
                  <a:lnTo>
                    <a:pt x="1981263" y="186550"/>
                  </a:lnTo>
                  <a:lnTo>
                    <a:pt x="1981517" y="186550"/>
                  </a:lnTo>
                  <a:lnTo>
                    <a:pt x="1982838" y="184010"/>
                  </a:lnTo>
                  <a:lnTo>
                    <a:pt x="1983320" y="184010"/>
                  </a:lnTo>
                  <a:lnTo>
                    <a:pt x="1983714" y="182740"/>
                  </a:lnTo>
                  <a:lnTo>
                    <a:pt x="1984133" y="182740"/>
                  </a:lnTo>
                  <a:lnTo>
                    <a:pt x="1984463" y="181470"/>
                  </a:lnTo>
                  <a:lnTo>
                    <a:pt x="1985035" y="180200"/>
                  </a:lnTo>
                  <a:lnTo>
                    <a:pt x="1985200" y="180200"/>
                  </a:lnTo>
                  <a:lnTo>
                    <a:pt x="1986661" y="177660"/>
                  </a:lnTo>
                  <a:lnTo>
                    <a:pt x="1987321" y="176390"/>
                  </a:lnTo>
                  <a:lnTo>
                    <a:pt x="1988947" y="172580"/>
                  </a:lnTo>
                  <a:lnTo>
                    <a:pt x="1989683" y="171310"/>
                  </a:lnTo>
                  <a:lnTo>
                    <a:pt x="1990013" y="171310"/>
                  </a:lnTo>
                  <a:lnTo>
                    <a:pt x="1990102" y="170040"/>
                  </a:lnTo>
                  <a:lnTo>
                    <a:pt x="1991080" y="168770"/>
                  </a:lnTo>
                  <a:lnTo>
                    <a:pt x="1994357" y="161150"/>
                  </a:lnTo>
                  <a:lnTo>
                    <a:pt x="1995004" y="158610"/>
                  </a:lnTo>
                  <a:lnTo>
                    <a:pt x="1995347" y="157340"/>
                  </a:lnTo>
                  <a:lnTo>
                    <a:pt x="1995563" y="157340"/>
                  </a:lnTo>
                  <a:lnTo>
                    <a:pt x="1995906" y="156070"/>
                  </a:lnTo>
                  <a:lnTo>
                    <a:pt x="1996135" y="154800"/>
                  </a:lnTo>
                  <a:lnTo>
                    <a:pt x="1996795" y="153530"/>
                  </a:lnTo>
                  <a:lnTo>
                    <a:pt x="1996986" y="153530"/>
                  </a:lnTo>
                  <a:lnTo>
                    <a:pt x="1997036" y="152260"/>
                  </a:lnTo>
                  <a:lnTo>
                    <a:pt x="1997278" y="152260"/>
                  </a:lnTo>
                  <a:lnTo>
                    <a:pt x="1997456" y="150990"/>
                  </a:lnTo>
                  <a:lnTo>
                    <a:pt x="1997760" y="150990"/>
                  </a:lnTo>
                  <a:lnTo>
                    <a:pt x="1999399" y="144640"/>
                  </a:lnTo>
                  <a:lnTo>
                    <a:pt x="2002434" y="130670"/>
                  </a:lnTo>
                  <a:lnTo>
                    <a:pt x="2002751" y="129400"/>
                  </a:lnTo>
                  <a:lnTo>
                    <a:pt x="2003818" y="123050"/>
                  </a:lnTo>
                  <a:lnTo>
                    <a:pt x="2004466" y="116700"/>
                  </a:lnTo>
                  <a:lnTo>
                    <a:pt x="2004720" y="110350"/>
                  </a:lnTo>
                  <a:lnTo>
                    <a:pt x="2004885" y="107810"/>
                  </a:lnTo>
                  <a:lnTo>
                    <a:pt x="2004885" y="106540"/>
                  </a:lnTo>
                  <a:lnTo>
                    <a:pt x="2008289" y="93840"/>
                  </a:lnTo>
                  <a:lnTo>
                    <a:pt x="2015363" y="84950"/>
                  </a:lnTo>
                  <a:lnTo>
                    <a:pt x="2025294" y="78600"/>
                  </a:lnTo>
                  <a:lnTo>
                    <a:pt x="2037245" y="74790"/>
                  </a:lnTo>
                  <a:close/>
                </a:path>
                <a:path w="2614294" h="5485765">
                  <a:moveTo>
                    <a:pt x="2613964" y="280403"/>
                  </a:moveTo>
                  <a:lnTo>
                    <a:pt x="2609761" y="231762"/>
                  </a:lnTo>
                  <a:lnTo>
                    <a:pt x="2597607" y="185788"/>
                  </a:lnTo>
                  <a:lnTo>
                    <a:pt x="2578214" y="143230"/>
                  </a:lnTo>
                  <a:lnTo>
                    <a:pt x="2552255" y="104800"/>
                  </a:lnTo>
                  <a:lnTo>
                    <a:pt x="2539187" y="91020"/>
                  </a:lnTo>
                  <a:lnTo>
                    <a:pt x="2539187" y="280403"/>
                  </a:lnTo>
                  <a:lnTo>
                    <a:pt x="2539187" y="5204892"/>
                  </a:lnTo>
                  <a:lnTo>
                    <a:pt x="2527884" y="5271795"/>
                  </a:lnTo>
                  <a:lnTo>
                    <a:pt x="2496515" y="5329872"/>
                  </a:lnTo>
                  <a:lnTo>
                    <a:pt x="2468753" y="5359603"/>
                  </a:lnTo>
                  <a:lnTo>
                    <a:pt x="2463939" y="5363603"/>
                  </a:lnTo>
                  <a:lnTo>
                    <a:pt x="2457793" y="5368595"/>
                  </a:lnTo>
                  <a:lnTo>
                    <a:pt x="2451430" y="5373243"/>
                  </a:lnTo>
                  <a:lnTo>
                    <a:pt x="2438184" y="5381904"/>
                  </a:lnTo>
                  <a:lnTo>
                    <a:pt x="2431402" y="5385828"/>
                  </a:lnTo>
                  <a:lnTo>
                    <a:pt x="2424277" y="5389346"/>
                  </a:lnTo>
                  <a:lnTo>
                    <a:pt x="2420696" y="5391150"/>
                  </a:lnTo>
                  <a:lnTo>
                    <a:pt x="2417102" y="5392788"/>
                  </a:lnTo>
                  <a:lnTo>
                    <a:pt x="2413406" y="5394325"/>
                  </a:lnTo>
                  <a:lnTo>
                    <a:pt x="2409748" y="5395874"/>
                  </a:lnTo>
                  <a:lnTo>
                    <a:pt x="2371852" y="5406923"/>
                  </a:lnTo>
                  <a:lnTo>
                    <a:pt x="2347125" y="5410111"/>
                  </a:lnTo>
                  <a:lnTo>
                    <a:pt x="2345842" y="5410111"/>
                  </a:lnTo>
                  <a:lnTo>
                    <a:pt x="2344928" y="5410187"/>
                  </a:lnTo>
                  <a:lnTo>
                    <a:pt x="2343950" y="5410187"/>
                  </a:lnTo>
                  <a:lnTo>
                    <a:pt x="2343048" y="5410276"/>
                  </a:lnTo>
                  <a:lnTo>
                    <a:pt x="2342235" y="5410276"/>
                  </a:lnTo>
                  <a:lnTo>
                    <a:pt x="2341410" y="5410352"/>
                  </a:lnTo>
                  <a:lnTo>
                    <a:pt x="2340508" y="5410352"/>
                  </a:lnTo>
                  <a:lnTo>
                    <a:pt x="2339695" y="5410441"/>
                  </a:lnTo>
                  <a:lnTo>
                    <a:pt x="2336990" y="5410441"/>
                  </a:lnTo>
                  <a:lnTo>
                    <a:pt x="2335225" y="5410530"/>
                  </a:lnTo>
                  <a:lnTo>
                    <a:pt x="278739" y="5410530"/>
                  </a:lnTo>
                  <a:lnTo>
                    <a:pt x="276961" y="5410441"/>
                  </a:lnTo>
                  <a:lnTo>
                    <a:pt x="275158" y="5410441"/>
                  </a:lnTo>
                  <a:lnTo>
                    <a:pt x="269760" y="5410187"/>
                  </a:lnTo>
                  <a:lnTo>
                    <a:pt x="269024" y="5410187"/>
                  </a:lnTo>
                  <a:lnTo>
                    <a:pt x="268211" y="5410111"/>
                  </a:lnTo>
                  <a:lnTo>
                    <a:pt x="266915" y="5410111"/>
                  </a:lnTo>
                  <a:lnTo>
                    <a:pt x="220218" y="5401462"/>
                  </a:lnTo>
                  <a:lnTo>
                    <a:pt x="180162" y="5384216"/>
                  </a:lnTo>
                  <a:lnTo>
                    <a:pt x="145034" y="5359235"/>
                  </a:lnTo>
                  <a:lnTo>
                    <a:pt x="115874" y="5327675"/>
                  </a:lnTo>
                  <a:lnTo>
                    <a:pt x="93738" y="5290680"/>
                  </a:lnTo>
                  <a:lnTo>
                    <a:pt x="79692" y="5249367"/>
                  </a:lnTo>
                  <a:lnTo>
                    <a:pt x="74764" y="5204892"/>
                  </a:lnTo>
                  <a:lnTo>
                    <a:pt x="74764" y="280403"/>
                  </a:lnTo>
                  <a:lnTo>
                    <a:pt x="79743" y="235292"/>
                  </a:lnTo>
                  <a:lnTo>
                    <a:pt x="93980" y="193573"/>
                  </a:lnTo>
                  <a:lnTo>
                    <a:pt x="116395" y="156375"/>
                  </a:lnTo>
                  <a:lnTo>
                    <a:pt x="145948" y="124815"/>
                  </a:lnTo>
                  <a:lnTo>
                    <a:pt x="181584" y="100025"/>
                  </a:lnTo>
                  <a:lnTo>
                    <a:pt x="222224" y="83121"/>
                  </a:lnTo>
                  <a:lnTo>
                    <a:pt x="266827" y="75196"/>
                  </a:lnTo>
                  <a:lnTo>
                    <a:pt x="268630" y="75196"/>
                  </a:lnTo>
                  <a:lnTo>
                    <a:pt x="271399" y="74955"/>
                  </a:lnTo>
                  <a:lnTo>
                    <a:pt x="274739" y="74777"/>
                  </a:lnTo>
                  <a:lnTo>
                    <a:pt x="2339314" y="74777"/>
                  </a:lnTo>
                  <a:lnTo>
                    <a:pt x="2342578" y="74955"/>
                  </a:lnTo>
                  <a:lnTo>
                    <a:pt x="2343556" y="75031"/>
                  </a:lnTo>
                  <a:lnTo>
                    <a:pt x="2345194" y="75031"/>
                  </a:lnTo>
                  <a:lnTo>
                    <a:pt x="2346566" y="75196"/>
                  </a:lnTo>
                  <a:lnTo>
                    <a:pt x="2348598" y="75285"/>
                  </a:lnTo>
                  <a:lnTo>
                    <a:pt x="2350579" y="75450"/>
                  </a:lnTo>
                  <a:lnTo>
                    <a:pt x="2352548" y="75679"/>
                  </a:lnTo>
                  <a:lnTo>
                    <a:pt x="2353449" y="75679"/>
                  </a:lnTo>
                  <a:lnTo>
                    <a:pt x="2354313" y="75768"/>
                  </a:lnTo>
                  <a:lnTo>
                    <a:pt x="2355240" y="75933"/>
                  </a:lnTo>
                  <a:lnTo>
                    <a:pt x="2358821" y="76263"/>
                  </a:lnTo>
                  <a:lnTo>
                    <a:pt x="2360625" y="76581"/>
                  </a:lnTo>
                  <a:lnTo>
                    <a:pt x="2362733" y="76746"/>
                  </a:lnTo>
                  <a:lnTo>
                    <a:pt x="2364879" y="77089"/>
                  </a:lnTo>
                  <a:lnTo>
                    <a:pt x="2367000" y="77482"/>
                  </a:lnTo>
                  <a:lnTo>
                    <a:pt x="2367242" y="77482"/>
                  </a:lnTo>
                  <a:lnTo>
                    <a:pt x="2370429" y="77990"/>
                  </a:lnTo>
                  <a:lnTo>
                    <a:pt x="2373439" y="78549"/>
                  </a:lnTo>
                  <a:lnTo>
                    <a:pt x="2376487" y="79197"/>
                  </a:lnTo>
                  <a:lnTo>
                    <a:pt x="2377630" y="79540"/>
                  </a:lnTo>
                  <a:lnTo>
                    <a:pt x="2378202" y="79616"/>
                  </a:lnTo>
                  <a:lnTo>
                    <a:pt x="2380729" y="80098"/>
                  </a:lnTo>
                  <a:lnTo>
                    <a:pt x="2389251" y="82384"/>
                  </a:lnTo>
                  <a:lnTo>
                    <a:pt x="2392819" y="83451"/>
                  </a:lnTo>
                  <a:lnTo>
                    <a:pt x="2396413" y="84582"/>
                  </a:lnTo>
                  <a:lnTo>
                    <a:pt x="2399271" y="85420"/>
                  </a:lnTo>
                  <a:lnTo>
                    <a:pt x="2402128" y="86385"/>
                  </a:lnTo>
                  <a:lnTo>
                    <a:pt x="2404935" y="87452"/>
                  </a:lnTo>
                  <a:lnTo>
                    <a:pt x="2407945" y="88519"/>
                  </a:lnTo>
                  <a:lnTo>
                    <a:pt x="2410955" y="89738"/>
                  </a:lnTo>
                  <a:lnTo>
                    <a:pt x="2413914" y="91059"/>
                  </a:lnTo>
                  <a:lnTo>
                    <a:pt x="2419883" y="93510"/>
                  </a:lnTo>
                  <a:lnTo>
                    <a:pt x="2425598" y="96304"/>
                  </a:lnTo>
                  <a:lnTo>
                    <a:pt x="2431237" y="99402"/>
                  </a:lnTo>
                  <a:lnTo>
                    <a:pt x="2436380" y="102069"/>
                  </a:lnTo>
                  <a:lnTo>
                    <a:pt x="2441486" y="105194"/>
                  </a:lnTo>
                  <a:lnTo>
                    <a:pt x="2446185" y="108292"/>
                  </a:lnTo>
                  <a:lnTo>
                    <a:pt x="2448306" y="109753"/>
                  </a:lnTo>
                  <a:lnTo>
                    <a:pt x="2449449" y="110490"/>
                  </a:lnTo>
                  <a:lnTo>
                    <a:pt x="2453373" y="113284"/>
                  </a:lnTo>
                  <a:lnTo>
                    <a:pt x="2457970" y="116459"/>
                  </a:lnTo>
                  <a:lnTo>
                    <a:pt x="2460421" y="118440"/>
                  </a:lnTo>
                  <a:lnTo>
                    <a:pt x="2467762" y="124485"/>
                  </a:lnTo>
                  <a:lnTo>
                    <a:pt x="2472499" y="128651"/>
                  </a:lnTo>
                  <a:lnTo>
                    <a:pt x="2477008" y="133057"/>
                  </a:lnTo>
                  <a:lnTo>
                    <a:pt x="2479370" y="135191"/>
                  </a:lnTo>
                  <a:lnTo>
                    <a:pt x="2481567" y="137464"/>
                  </a:lnTo>
                  <a:lnTo>
                    <a:pt x="2483624" y="139839"/>
                  </a:lnTo>
                  <a:lnTo>
                    <a:pt x="2485733" y="142125"/>
                  </a:lnTo>
                  <a:lnTo>
                    <a:pt x="2511806" y="177838"/>
                  </a:lnTo>
                  <a:lnTo>
                    <a:pt x="2528824" y="215684"/>
                  </a:lnTo>
                  <a:lnTo>
                    <a:pt x="2535580" y="242239"/>
                  </a:lnTo>
                  <a:lnTo>
                    <a:pt x="2536177" y="245008"/>
                  </a:lnTo>
                  <a:lnTo>
                    <a:pt x="2536660" y="247713"/>
                  </a:lnTo>
                  <a:lnTo>
                    <a:pt x="2536990" y="250494"/>
                  </a:lnTo>
                  <a:lnTo>
                    <a:pt x="2537955" y="257835"/>
                  </a:lnTo>
                  <a:lnTo>
                    <a:pt x="2538641" y="265290"/>
                  </a:lnTo>
                  <a:lnTo>
                    <a:pt x="2539047" y="272821"/>
                  </a:lnTo>
                  <a:lnTo>
                    <a:pt x="2539187" y="280403"/>
                  </a:lnTo>
                  <a:lnTo>
                    <a:pt x="2539187" y="91020"/>
                  </a:lnTo>
                  <a:lnTo>
                    <a:pt x="2523794" y="74777"/>
                  </a:lnTo>
                  <a:lnTo>
                    <a:pt x="2520442" y="71234"/>
                  </a:lnTo>
                  <a:lnTo>
                    <a:pt x="2483459" y="43281"/>
                  </a:lnTo>
                  <a:lnTo>
                    <a:pt x="2442006" y="21666"/>
                  </a:lnTo>
                  <a:lnTo>
                    <a:pt x="2396782" y="7099"/>
                  </a:lnTo>
                  <a:lnTo>
                    <a:pt x="2348458" y="342"/>
                  </a:lnTo>
                  <a:lnTo>
                    <a:pt x="2338146" y="0"/>
                  </a:lnTo>
                  <a:lnTo>
                    <a:pt x="275805" y="0"/>
                  </a:lnTo>
                  <a:lnTo>
                    <a:pt x="271132" y="76"/>
                  </a:lnTo>
                  <a:lnTo>
                    <a:pt x="266573" y="254"/>
                  </a:lnTo>
                  <a:lnTo>
                    <a:pt x="265188" y="431"/>
                  </a:lnTo>
                  <a:lnTo>
                    <a:pt x="264515" y="431"/>
                  </a:lnTo>
                  <a:lnTo>
                    <a:pt x="216357" y="7327"/>
                  </a:lnTo>
                  <a:lnTo>
                    <a:pt x="171284" y="21983"/>
                  </a:lnTo>
                  <a:lnTo>
                    <a:pt x="129984" y="43662"/>
                  </a:lnTo>
                  <a:lnTo>
                    <a:pt x="93141" y="71640"/>
                  </a:lnTo>
                  <a:lnTo>
                    <a:pt x="61455" y="105194"/>
                  </a:lnTo>
                  <a:lnTo>
                    <a:pt x="35598" y="143573"/>
                  </a:lnTo>
                  <a:lnTo>
                    <a:pt x="16281" y="186055"/>
                  </a:lnTo>
                  <a:lnTo>
                    <a:pt x="4178" y="231902"/>
                  </a:lnTo>
                  <a:lnTo>
                    <a:pt x="0" y="280403"/>
                  </a:lnTo>
                  <a:lnTo>
                    <a:pt x="0" y="5204892"/>
                  </a:lnTo>
                  <a:lnTo>
                    <a:pt x="4089" y="5252339"/>
                  </a:lnTo>
                  <a:lnTo>
                    <a:pt x="15887" y="5297462"/>
                  </a:lnTo>
                  <a:lnTo>
                    <a:pt x="34747" y="5339423"/>
                  </a:lnTo>
                  <a:lnTo>
                    <a:pt x="59982" y="5377535"/>
                  </a:lnTo>
                  <a:lnTo>
                    <a:pt x="90919" y="5411025"/>
                  </a:lnTo>
                  <a:lnTo>
                    <a:pt x="126885" y="5439207"/>
                  </a:lnTo>
                  <a:lnTo>
                    <a:pt x="167208" y="5461317"/>
                  </a:lnTo>
                  <a:lnTo>
                    <a:pt x="211213" y="5476646"/>
                  </a:lnTo>
                  <a:lnTo>
                    <a:pt x="258229" y="5484457"/>
                  </a:lnTo>
                  <a:lnTo>
                    <a:pt x="265023" y="5484876"/>
                  </a:lnTo>
                  <a:lnTo>
                    <a:pt x="265849" y="5484876"/>
                  </a:lnTo>
                  <a:lnTo>
                    <a:pt x="270662" y="5485130"/>
                  </a:lnTo>
                  <a:lnTo>
                    <a:pt x="275564" y="5485295"/>
                  </a:lnTo>
                  <a:lnTo>
                    <a:pt x="2338400" y="5485295"/>
                  </a:lnTo>
                  <a:lnTo>
                    <a:pt x="2343213" y="5485130"/>
                  </a:lnTo>
                  <a:lnTo>
                    <a:pt x="2347950" y="5484876"/>
                  </a:lnTo>
                  <a:lnTo>
                    <a:pt x="2348852" y="5484876"/>
                  </a:lnTo>
                  <a:lnTo>
                    <a:pt x="2402916" y="5476595"/>
                  </a:lnTo>
                  <a:lnTo>
                    <a:pt x="2446858" y="5461279"/>
                  </a:lnTo>
                  <a:lnTo>
                    <a:pt x="2487142" y="5439168"/>
                  </a:lnTo>
                  <a:lnTo>
                    <a:pt x="2523071" y="5410987"/>
                  </a:lnTo>
                  <a:lnTo>
                    <a:pt x="2553995" y="5377485"/>
                  </a:lnTo>
                  <a:lnTo>
                    <a:pt x="2579217" y="5339385"/>
                  </a:lnTo>
                  <a:lnTo>
                    <a:pt x="2598064" y="5297424"/>
                  </a:lnTo>
                  <a:lnTo>
                    <a:pt x="2609875" y="5252313"/>
                  </a:lnTo>
                  <a:lnTo>
                    <a:pt x="2613952" y="5204892"/>
                  </a:lnTo>
                  <a:lnTo>
                    <a:pt x="2613964" y="280403"/>
                  </a:lnTo>
                  <a:close/>
                </a:path>
              </a:pathLst>
            </a:custGeom>
            <a:solidFill>
              <a:srgbClr val="000000"/>
            </a:solidFill>
          </p:spPr>
          <p:txBody>
            <a:bodyPr wrap="square" lIns="0" tIns="0" rIns="0" bIns="0" rtlCol="0"/>
            <a:lstStyle/>
            <a:p>
              <a:endParaRPr sz="372"/>
            </a:p>
          </p:txBody>
        </p:sp>
        <p:sp>
          <p:nvSpPr>
            <p:cNvPr id="27" name="object 26">
              <a:extLst>
                <a:ext uri="{FF2B5EF4-FFF2-40B4-BE49-F238E27FC236}">
                  <a16:creationId xmlns:a16="http://schemas.microsoft.com/office/drawing/2014/main" id="{D57BD9F1-A0E9-EDBD-7274-6DEEDC58ABDA}"/>
                </a:ext>
              </a:extLst>
            </p:cNvPr>
            <p:cNvSpPr/>
            <p:nvPr/>
          </p:nvSpPr>
          <p:spPr>
            <a:xfrm>
              <a:off x="15541820" y="9575635"/>
              <a:ext cx="2556801" cy="308933"/>
            </a:xfrm>
            <a:prstGeom prst="rect">
              <a:avLst/>
            </a:prstGeom>
            <a:blipFill>
              <a:blip r:embed="rId11"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28" name="object 27">
              <a:extLst>
                <a:ext uri="{FF2B5EF4-FFF2-40B4-BE49-F238E27FC236}">
                  <a16:creationId xmlns:a16="http://schemas.microsoft.com/office/drawing/2014/main" id="{766586F7-B036-8F88-B5B7-1B472338109F}"/>
                </a:ext>
              </a:extLst>
            </p:cNvPr>
            <p:cNvSpPr/>
            <p:nvPr/>
          </p:nvSpPr>
          <p:spPr>
            <a:xfrm>
              <a:off x="15484710" y="4342256"/>
              <a:ext cx="2671081" cy="5460607"/>
            </a:xfrm>
            <a:prstGeom prst="rect">
              <a:avLst/>
            </a:prstGeom>
            <a:blipFill>
              <a:blip r:embed="rId1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29" name="object 28">
              <a:extLst>
                <a:ext uri="{FF2B5EF4-FFF2-40B4-BE49-F238E27FC236}">
                  <a16:creationId xmlns:a16="http://schemas.microsoft.com/office/drawing/2014/main" id="{2A1DA9E9-0AB9-222F-24CA-89708D16EEE9}"/>
                </a:ext>
              </a:extLst>
            </p:cNvPr>
            <p:cNvSpPr/>
            <p:nvPr/>
          </p:nvSpPr>
          <p:spPr>
            <a:xfrm>
              <a:off x="15587966" y="4445810"/>
              <a:ext cx="2464435" cy="5334000"/>
            </a:xfrm>
            <a:custGeom>
              <a:avLst/>
              <a:gdLst/>
              <a:ahLst/>
              <a:cxnLst/>
              <a:rect l="l" t="t" r="r" b="b"/>
              <a:pathLst>
                <a:path w="2464434" h="5334000">
                  <a:moveTo>
                    <a:pt x="501953" y="0"/>
                  </a:moveTo>
                  <a:lnTo>
                    <a:pt x="192056" y="0"/>
                  </a:lnTo>
                  <a:lnTo>
                    <a:pt x="147453" y="12700"/>
                  </a:lnTo>
                  <a:lnTo>
                    <a:pt x="106807" y="25400"/>
                  </a:lnTo>
                  <a:lnTo>
                    <a:pt x="71179" y="50800"/>
                  </a:lnTo>
                  <a:lnTo>
                    <a:pt x="41625" y="88900"/>
                  </a:lnTo>
                  <a:lnTo>
                    <a:pt x="19205" y="127000"/>
                  </a:lnTo>
                  <a:lnTo>
                    <a:pt x="4977" y="165100"/>
                  </a:lnTo>
                  <a:lnTo>
                    <a:pt x="0" y="215900"/>
                  </a:lnTo>
                  <a:lnTo>
                    <a:pt x="0" y="5130800"/>
                  </a:lnTo>
                  <a:lnTo>
                    <a:pt x="4918" y="5181600"/>
                  </a:lnTo>
                  <a:lnTo>
                    <a:pt x="18970" y="5219700"/>
                  </a:lnTo>
                  <a:lnTo>
                    <a:pt x="41103" y="5257800"/>
                  </a:lnTo>
                  <a:lnTo>
                    <a:pt x="70261" y="5283200"/>
                  </a:lnTo>
                  <a:lnTo>
                    <a:pt x="105392" y="5308600"/>
                  </a:lnTo>
                  <a:lnTo>
                    <a:pt x="145441" y="5334000"/>
                  </a:lnTo>
                  <a:lnTo>
                    <a:pt x="2327457" y="5334000"/>
                  </a:lnTo>
                  <a:lnTo>
                    <a:pt x="2334976" y="5321300"/>
                  </a:lnTo>
                  <a:lnTo>
                    <a:pt x="2356629" y="5321300"/>
                  </a:lnTo>
                  <a:lnTo>
                    <a:pt x="2363509" y="5308600"/>
                  </a:lnTo>
                  <a:lnTo>
                    <a:pt x="2376660" y="5308600"/>
                  </a:lnTo>
                  <a:lnTo>
                    <a:pt x="2383016" y="5295900"/>
                  </a:lnTo>
                  <a:lnTo>
                    <a:pt x="2389162" y="5295900"/>
                  </a:lnTo>
                  <a:lnTo>
                    <a:pt x="2393979" y="5283200"/>
                  </a:lnTo>
                  <a:lnTo>
                    <a:pt x="2403047" y="5283200"/>
                  </a:lnTo>
                  <a:lnTo>
                    <a:pt x="2408031" y="5270500"/>
                  </a:lnTo>
                  <a:lnTo>
                    <a:pt x="2417350" y="5270500"/>
                  </a:lnTo>
                  <a:lnTo>
                    <a:pt x="2418816" y="5257800"/>
                  </a:lnTo>
                  <a:lnTo>
                    <a:pt x="2421748" y="5257800"/>
                  </a:lnTo>
                  <a:lnTo>
                    <a:pt x="2439692" y="5232400"/>
                  </a:lnTo>
                  <a:lnTo>
                    <a:pt x="2453107" y="5207000"/>
                  </a:lnTo>
                  <a:lnTo>
                    <a:pt x="2461509" y="5168900"/>
                  </a:lnTo>
                  <a:lnTo>
                    <a:pt x="2464417" y="5130800"/>
                  </a:lnTo>
                  <a:lnTo>
                    <a:pt x="2464417" y="215900"/>
                  </a:lnTo>
                  <a:lnTo>
                    <a:pt x="2464279" y="203200"/>
                  </a:lnTo>
                  <a:lnTo>
                    <a:pt x="2463867" y="190500"/>
                  </a:lnTo>
                  <a:lnTo>
                    <a:pt x="640043" y="190500"/>
                  </a:lnTo>
                  <a:lnTo>
                    <a:pt x="638011" y="177800"/>
                  </a:lnTo>
                  <a:lnTo>
                    <a:pt x="613991" y="177800"/>
                  </a:lnTo>
                  <a:lnTo>
                    <a:pt x="612745" y="165100"/>
                  </a:lnTo>
                  <a:lnTo>
                    <a:pt x="595029" y="165100"/>
                  </a:lnTo>
                  <a:lnTo>
                    <a:pt x="593793" y="152400"/>
                  </a:lnTo>
                  <a:lnTo>
                    <a:pt x="581542" y="152400"/>
                  </a:lnTo>
                  <a:lnTo>
                    <a:pt x="580945" y="139700"/>
                  </a:lnTo>
                  <a:lnTo>
                    <a:pt x="570328" y="139700"/>
                  </a:lnTo>
                  <a:lnTo>
                    <a:pt x="569773" y="127000"/>
                  </a:lnTo>
                  <a:lnTo>
                    <a:pt x="561040" y="127000"/>
                  </a:lnTo>
                  <a:lnTo>
                    <a:pt x="560527" y="114300"/>
                  </a:lnTo>
                  <a:lnTo>
                    <a:pt x="553260" y="114300"/>
                  </a:lnTo>
                  <a:lnTo>
                    <a:pt x="552527" y="101600"/>
                  </a:lnTo>
                  <a:lnTo>
                    <a:pt x="547292" y="101600"/>
                  </a:lnTo>
                  <a:lnTo>
                    <a:pt x="544842" y="88900"/>
                  </a:lnTo>
                  <a:lnTo>
                    <a:pt x="542559" y="88900"/>
                  </a:lnTo>
                  <a:lnTo>
                    <a:pt x="542224" y="76200"/>
                  </a:lnTo>
                  <a:lnTo>
                    <a:pt x="539292" y="76200"/>
                  </a:lnTo>
                  <a:lnTo>
                    <a:pt x="538643" y="63500"/>
                  </a:lnTo>
                  <a:lnTo>
                    <a:pt x="536423" y="63500"/>
                  </a:lnTo>
                  <a:lnTo>
                    <a:pt x="535355" y="50800"/>
                  </a:lnTo>
                  <a:lnTo>
                    <a:pt x="534706" y="50800"/>
                  </a:lnTo>
                  <a:lnTo>
                    <a:pt x="534444" y="38100"/>
                  </a:lnTo>
                  <a:lnTo>
                    <a:pt x="534308" y="38100"/>
                  </a:lnTo>
                  <a:lnTo>
                    <a:pt x="530903" y="25400"/>
                  </a:lnTo>
                  <a:lnTo>
                    <a:pt x="523820" y="12700"/>
                  </a:lnTo>
                  <a:lnTo>
                    <a:pt x="513892" y="12700"/>
                  </a:lnTo>
                  <a:lnTo>
                    <a:pt x="501953" y="0"/>
                  </a:lnTo>
                  <a:close/>
                </a:path>
                <a:path w="2464434" h="5334000">
                  <a:moveTo>
                    <a:pt x="2462218" y="177800"/>
                  </a:moveTo>
                  <a:lnTo>
                    <a:pt x="1826405" y="177800"/>
                  </a:lnTo>
                  <a:lnTo>
                    <a:pt x="1824384" y="190500"/>
                  </a:lnTo>
                  <a:lnTo>
                    <a:pt x="2463180" y="190500"/>
                  </a:lnTo>
                  <a:lnTo>
                    <a:pt x="2462218" y="177800"/>
                  </a:lnTo>
                  <a:close/>
                </a:path>
                <a:path w="2464434" h="5334000">
                  <a:moveTo>
                    <a:pt x="2457883" y="152400"/>
                  </a:moveTo>
                  <a:lnTo>
                    <a:pt x="1870623" y="152400"/>
                  </a:lnTo>
                  <a:lnTo>
                    <a:pt x="1869388" y="165100"/>
                  </a:lnTo>
                  <a:lnTo>
                    <a:pt x="1851671" y="165100"/>
                  </a:lnTo>
                  <a:lnTo>
                    <a:pt x="1850435" y="177800"/>
                  </a:lnTo>
                  <a:lnTo>
                    <a:pt x="2460815" y="177800"/>
                  </a:lnTo>
                  <a:lnTo>
                    <a:pt x="2459600" y="165100"/>
                  </a:lnTo>
                  <a:lnTo>
                    <a:pt x="2457883" y="152400"/>
                  </a:lnTo>
                  <a:close/>
                </a:path>
                <a:path w="2464434" h="5334000">
                  <a:moveTo>
                    <a:pt x="2454050" y="139700"/>
                  </a:moveTo>
                  <a:lnTo>
                    <a:pt x="1884036" y="139700"/>
                  </a:lnTo>
                  <a:lnTo>
                    <a:pt x="1882874" y="152400"/>
                  </a:lnTo>
                  <a:lnTo>
                    <a:pt x="2455014" y="152400"/>
                  </a:lnTo>
                  <a:lnTo>
                    <a:pt x="2454050" y="139700"/>
                  </a:lnTo>
                  <a:close/>
                </a:path>
                <a:path w="2464434" h="5334000">
                  <a:moveTo>
                    <a:pt x="2448386" y="127000"/>
                  </a:moveTo>
                  <a:lnTo>
                    <a:pt x="1894654" y="127000"/>
                  </a:lnTo>
                  <a:lnTo>
                    <a:pt x="1894088" y="139700"/>
                  </a:lnTo>
                  <a:lnTo>
                    <a:pt x="2450836" y="139700"/>
                  </a:lnTo>
                  <a:lnTo>
                    <a:pt x="2448386" y="127000"/>
                  </a:lnTo>
                  <a:close/>
                </a:path>
                <a:path w="2464434" h="5334000">
                  <a:moveTo>
                    <a:pt x="2443098" y="114300"/>
                  </a:moveTo>
                  <a:lnTo>
                    <a:pt x="1903889" y="114300"/>
                  </a:lnTo>
                  <a:lnTo>
                    <a:pt x="1903376" y="127000"/>
                  </a:lnTo>
                  <a:lnTo>
                    <a:pt x="2445768" y="127000"/>
                  </a:lnTo>
                  <a:lnTo>
                    <a:pt x="2443098" y="114300"/>
                  </a:lnTo>
                  <a:close/>
                </a:path>
                <a:path w="2464434" h="5334000">
                  <a:moveTo>
                    <a:pt x="2437035" y="101600"/>
                  </a:moveTo>
                  <a:lnTo>
                    <a:pt x="1911889" y="101600"/>
                  </a:lnTo>
                  <a:lnTo>
                    <a:pt x="1911156" y="114300"/>
                  </a:lnTo>
                  <a:lnTo>
                    <a:pt x="2440218" y="114300"/>
                  </a:lnTo>
                  <a:lnTo>
                    <a:pt x="2437035" y="101600"/>
                  </a:lnTo>
                  <a:close/>
                </a:path>
                <a:path w="2464434" h="5334000">
                  <a:moveTo>
                    <a:pt x="2426762" y="88900"/>
                  </a:moveTo>
                  <a:lnTo>
                    <a:pt x="1919575" y="88900"/>
                  </a:lnTo>
                  <a:lnTo>
                    <a:pt x="1917124" y="101600"/>
                  </a:lnTo>
                  <a:lnTo>
                    <a:pt x="2432080" y="101600"/>
                  </a:lnTo>
                  <a:lnTo>
                    <a:pt x="2426762" y="88900"/>
                  </a:lnTo>
                  <a:close/>
                </a:path>
                <a:path w="2464434" h="5334000">
                  <a:moveTo>
                    <a:pt x="2415130" y="76200"/>
                  </a:moveTo>
                  <a:lnTo>
                    <a:pt x="1922192" y="76200"/>
                  </a:lnTo>
                  <a:lnTo>
                    <a:pt x="1921857" y="88900"/>
                  </a:lnTo>
                  <a:lnTo>
                    <a:pt x="2421105" y="88900"/>
                  </a:lnTo>
                  <a:lnTo>
                    <a:pt x="2415130" y="76200"/>
                  </a:lnTo>
                  <a:close/>
                </a:path>
                <a:path w="2464434" h="5334000">
                  <a:moveTo>
                    <a:pt x="2408848" y="63500"/>
                  </a:moveTo>
                  <a:lnTo>
                    <a:pt x="1925773" y="63500"/>
                  </a:lnTo>
                  <a:lnTo>
                    <a:pt x="1925124" y="76200"/>
                  </a:lnTo>
                  <a:lnTo>
                    <a:pt x="2413099" y="76200"/>
                  </a:lnTo>
                  <a:lnTo>
                    <a:pt x="2408848" y="63500"/>
                  </a:lnTo>
                  <a:close/>
                </a:path>
                <a:path w="2464434" h="5334000">
                  <a:moveTo>
                    <a:pt x="2392995" y="50800"/>
                  </a:moveTo>
                  <a:lnTo>
                    <a:pt x="1929072" y="50800"/>
                  </a:lnTo>
                  <a:lnTo>
                    <a:pt x="1927993" y="63500"/>
                  </a:lnTo>
                  <a:lnTo>
                    <a:pt x="2397728" y="63500"/>
                  </a:lnTo>
                  <a:lnTo>
                    <a:pt x="2392995" y="50800"/>
                  </a:lnTo>
                  <a:close/>
                </a:path>
                <a:path w="2464434" h="5334000">
                  <a:moveTo>
                    <a:pt x="2374681" y="38100"/>
                  </a:moveTo>
                  <a:lnTo>
                    <a:pt x="1929941" y="38100"/>
                  </a:lnTo>
                  <a:lnTo>
                    <a:pt x="1929710" y="50800"/>
                  </a:lnTo>
                  <a:lnTo>
                    <a:pt x="2380566" y="50800"/>
                  </a:lnTo>
                  <a:lnTo>
                    <a:pt x="2374681" y="38100"/>
                  </a:lnTo>
                  <a:close/>
                </a:path>
                <a:path w="2464434" h="5334000">
                  <a:moveTo>
                    <a:pt x="2333175" y="12700"/>
                  </a:moveTo>
                  <a:lnTo>
                    <a:pt x="1940597" y="12700"/>
                  </a:lnTo>
                  <a:lnTo>
                    <a:pt x="1933513" y="25400"/>
                  </a:lnTo>
                  <a:lnTo>
                    <a:pt x="1930108" y="38100"/>
                  </a:lnTo>
                  <a:lnTo>
                    <a:pt x="2361530" y="38100"/>
                  </a:lnTo>
                  <a:lnTo>
                    <a:pt x="2356462" y="25400"/>
                  </a:lnTo>
                  <a:lnTo>
                    <a:pt x="2336180" y="25400"/>
                  </a:lnTo>
                  <a:lnTo>
                    <a:pt x="2333175" y="12700"/>
                  </a:lnTo>
                  <a:close/>
                </a:path>
                <a:path w="2464434" h="5334000">
                  <a:moveTo>
                    <a:pt x="2284056" y="0"/>
                  </a:moveTo>
                  <a:lnTo>
                    <a:pt x="1962474" y="0"/>
                  </a:lnTo>
                  <a:lnTo>
                    <a:pt x="1950528" y="12700"/>
                  </a:lnTo>
                  <a:lnTo>
                    <a:pt x="2285857" y="12700"/>
                  </a:lnTo>
                  <a:lnTo>
                    <a:pt x="2284056" y="0"/>
                  </a:lnTo>
                  <a:close/>
                </a:path>
              </a:pathLst>
            </a:custGeom>
            <a:solidFill>
              <a:srgbClr val="FFFFFF"/>
            </a:solidFill>
          </p:spPr>
          <p:txBody>
            <a:bodyPr wrap="square" lIns="0" tIns="0" rIns="0" bIns="0" rtlCol="0"/>
            <a:lstStyle/>
            <a:p>
              <a:endParaRPr sz="372"/>
            </a:p>
          </p:txBody>
        </p:sp>
      </p:grpSp>
      <p:sp>
        <p:nvSpPr>
          <p:cNvPr id="38" name="Picture Placeholder 37">
            <a:extLst>
              <a:ext uri="{FF2B5EF4-FFF2-40B4-BE49-F238E27FC236}">
                <a16:creationId xmlns:a16="http://schemas.microsoft.com/office/drawing/2014/main" id="{918D364B-5072-C5C4-59D6-87F4C28EF16E}"/>
              </a:ext>
            </a:extLst>
          </p:cNvPr>
          <p:cNvSpPr>
            <a:spLocks noGrp="1"/>
          </p:cNvSpPr>
          <p:nvPr>
            <p:ph type="pic" sz="quarter" idx="10" hasCustomPrompt="1"/>
          </p:nvPr>
        </p:nvSpPr>
        <p:spPr>
          <a:xfrm>
            <a:off x="634260" y="1402038"/>
            <a:ext cx="3383704" cy="2041820"/>
          </a:xfrm>
          <a:solidFill>
            <a:schemeClr val="bg1">
              <a:lumMod val="95000"/>
            </a:schemeClr>
          </a:solidFill>
        </p:spPr>
        <p:txBody>
          <a:bodyPr lIns="72000" tIns="72000"/>
          <a:lstStyle>
            <a:lvl1pPr>
              <a:defRPr sz="800" b="0"/>
            </a:lvl1pPr>
          </a:lstStyle>
          <a:p>
            <a:r>
              <a:rPr lang="en-US"/>
              <a:t>DRAG AND DROP IMAGE</a:t>
            </a:r>
          </a:p>
        </p:txBody>
      </p:sp>
      <p:sp>
        <p:nvSpPr>
          <p:cNvPr id="39" name="Picture Placeholder 37">
            <a:extLst>
              <a:ext uri="{FF2B5EF4-FFF2-40B4-BE49-F238E27FC236}">
                <a16:creationId xmlns:a16="http://schemas.microsoft.com/office/drawing/2014/main" id="{21ED84E5-AD85-E50D-0DC1-7D617B8E275B}"/>
              </a:ext>
            </a:extLst>
          </p:cNvPr>
          <p:cNvSpPr>
            <a:spLocks noGrp="1"/>
          </p:cNvSpPr>
          <p:nvPr>
            <p:ph type="pic" sz="quarter" idx="11" hasCustomPrompt="1"/>
          </p:nvPr>
        </p:nvSpPr>
        <p:spPr>
          <a:xfrm>
            <a:off x="4613276" y="1540091"/>
            <a:ext cx="2006601" cy="2670529"/>
          </a:xfrm>
          <a:prstGeom prst="roundRect">
            <a:avLst>
              <a:gd name="adj" fmla="val 1303"/>
            </a:avLst>
          </a:prstGeom>
          <a:solidFill>
            <a:schemeClr val="bg1">
              <a:lumMod val="95000"/>
            </a:schemeClr>
          </a:solidFill>
        </p:spPr>
        <p:txBody>
          <a:bodyPr lIns="72000" tIns="72000"/>
          <a:lstStyle>
            <a:lvl1pPr>
              <a:defRPr sz="800" b="0"/>
            </a:lvl1pPr>
          </a:lstStyle>
          <a:p>
            <a:r>
              <a:rPr lang="en-US"/>
              <a:t>DRAG AND DROP IMAGE</a:t>
            </a:r>
          </a:p>
        </p:txBody>
      </p:sp>
      <p:sp>
        <p:nvSpPr>
          <p:cNvPr id="47" name="Picture Placeholder 46">
            <a:extLst>
              <a:ext uri="{FF2B5EF4-FFF2-40B4-BE49-F238E27FC236}">
                <a16:creationId xmlns:a16="http://schemas.microsoft.com/office/drawing/2014/main" id="{8583D50B-6F6B-2ACE-354E-D2B9095864AF}"/>
              </a:ext>
            </a:extLst>
          </p:cNvPr>
          <p:cNvSpPr>
            <a:spLocks noGrp="1"/>
          </p:cNvSpPr>
          <p:nvPr>
            <p:ph type="pic" sz="quarter" idx="12" hasCustomPrompt="1"/>
          </p:nvPr>
        </p:nvSpPr>
        <p:spPr>
          <a:xfrm>
            <a:off x="7088063" y="1781979"/>
            <a:ext cx="1125558" cy="2444704"/>
          </a:xfrm>
          <a:custGeom>
            <a:avLst/>
            <a:gdLst>
              <a:gd name="connsiteX0" fmla="*/ 97060 w 1125558"/>
              <a:gd name="connsiteY0" fmla="*/ 0 h 2426172"/>
              <a:gd name="connsiteX1" fmla="*/ 236883 w 1125558"/>
              <a:gd name="connsiteY1" fmla="*/ 0 h 2426172"/>
              <a:gd name="connsiteX2" fmla="*/ 241399 w 1125558"/>
              <a:gd name="connsiteY2" fmla="*/ 2880 h 2426172"/>
              <a:gd name="connsiteX3" fmla="*/ 244594 w 1125558"/>
              <a:gd name="connsiteY3" fmla="*/ 6904 h 2426172"/>
              <a:gd name="connsiteX4" fmla="*/ 246138 w 1125558"/>
              <a:gd name="connsiteY4" fmla="*/ 12653 h 2426172"/>
              <a:gd name="connsiteX5" fmla="*/ 246138 w 1125558"/>
              <a:gd name="connsiteY5" fmla="*/ 13225 h 2426172"/>
              <a:gd name="connsiteX6" fmla="*/ 246213 w 1125558"/>
              <a:gd name="connsiteY6" fmla="*/ 14379 h 2426172"/>
              <a:gd name="connsiteX7" fmla="*/ 246330 w 1125558"/>
              <a:gd name="connsiteY7" fmla="*/ 17260 h 2426172"/>
              <a:gd name="connsiteX8" fmla="*/ 246618 w 1125558"/>
              <a:gd name="connsiteY8" fmla="*/ 20129 h 2426172"/>
              <a:gd name="connsiteX9" fmla="*/ 247097 w 1125558"/>
              <a:gd name="connsiteY9" fmla="*/ 22999 h 2426172"/>
              <a:gd name="connsiteX10" fmla="*/ 247246 w 1125558"/>
              <a:gd name="connsiteY10" fmla="*/ 23571 h 2426172"/>
              <a:gd name="connsiteX11" fmla="*/ 247395 w 1125558"/>
              <a:gd name="connsiteY11" fmla="*/ 24725 h 2426172"/>
              <a:gd name="connsiteX12" fmla="*/ 247842 w 1125558"/>
              <a:gd name="connsiteY12" fmla="*/ 27022 h 2426172"/>
              <a:gd name="connsiteX13" fmla="*/ 248098 w 1125558"/>
              <a:gd name="connsiteY13" fmla="*/ 28177 h 2426172"/>
              <a:gd name="connsiteX14" fmla="*/ 248396 w 1125558"/>
              <a:gd name="connsiteY14" fmla="*/ 29320 h 2426172"/>
              <a:gd name="connsiteX15" fmla="*/ 248620 w 1125558"/>
              <a:gd name="connsiteY15" fmla="*/ 29903 h 2426172"/>
              <a:gd name="connsiteX16" fmla="*/ 249206 w 1125558"/>
              <a:gd name="connsiteY16" fmla="*/ 32200 h 2426172"/>
              <a:gd name="connsiteX17" fmla="*/ 249291 w 1125558"/>
              <a:gd name="connsiteY17" fmla="*/ 32200 h 2426172"/>
              <a:gd name="connsiteX18" fmla="*/ 249366 w 1125558"/>
              <a:gd name="connsiteY18" fmla="*/ 32772 h 2426172"/>
              <a:gd name="connsiteX19" fmla="*/ 249504 w 1125558"/>
              <a:gd name="connsiteY19" fmla="*/ 32772 h 2426172"/>
              <a:gd name="connsiteX20" fmla="*/ 249579 w 1125558"/>
              <a:gd name="connsiteY20" fmla="*/ 33355 h 2426172"/>
              <a:gd name="connsiteX21" fmla="*/ 249696 w 1125558"/>
              <a:gd name="connsiteY21" fmla="*/ 33355 h 2426172"/>
              <a:gd name="connsiteX22" fmla="*/ 249696 w 1125558"/>
              <a:gd name="connsiteY22" fmla="*/ 33926 h 2426172"/>
              <a:gd name="connsiteX23" fmla="*/ 249855 w 1125558"/>
              <a:gd name="connsiteY23" fmla="*/ 33926 h 2426172"/>
              <a:gd name="connsiteX24" fmla="*/ 249951 w 1125558"/>
              <a:gd name="connsiteY24" fmla="*/ 34498 h 2426172"/>
              <a:gd name="connsiteX25" fmla="*/ 250175 w 1125558"/>
              <a:gd name="connsiteY25" fmla="*/ 35081 h 2426172"/>
              <a:gd name="connsiteX26" fmla="*/ 250324 w 1125558"/>
              <a:gd name="connsiteY26" fmla="*/ 35652 h 2426172"/>
              <a:gd name="connsiteX27" fmla="*/ 250431 w 1125558"/>
              <a:gd name="connsiteY27" fmla="*/ 35652 h 2426172"/>
              <a:gd name="connsiteX28" fmla="*/ 250580 w 1125558"/>
              <a:gd name="connsiteY28" fmla="*/ 36224 h 2426172"/>
              <a:gd name="connsiteX29" fmla="*/ 250889 w 1125558"/>
              <a:gd name="connsiteY29" fmla="*/ 37378 h 2426172"/>
              <a:gd name="connsiteX30" fmla="*/ 252369 w 1125558"/>
              <a:gd name="connsiteY30" fmla="*/ 40830 h 2426172"/>
              <a:gd name="connsiteX31" fmla="*/ 252774 w 1125558"/>
              <a:gd name="connsiteY31" fmla="*/ 41402 h 2426172"/>
              <a:gd name="connsiteX32" fmla="*/ 252859 w 1125558"/>
              <a:gd name="connsiteY32" fmla="*/ 41974 h 2426172"/>
              <a:gd name="connsiteX33" fmla="*/ 252997 w 1125558"/>
              <a:gd name="connsiteY33" fmla="*/ 41974 h 2426172"/>
              <a:gd name="connsiteX34" fmla="*/ 253338 w 1125558"/>
              <a:gd name="connsiteY34" fmla="*/ 42556 h 2426172"/>
              <a:gd name="connsiteX35" fmla="*/ 254073 w 1125558"/>
              <a:gd name="connsiteY35" fmla="*/ 44282 h 2426172"/>
              <a:gd name="connsiteX36" fmla="*/ 254371 w 1125558"/>
              <a:gd name="connsiteY36" fmla="*/ 44854 h 2426172"/>
              <a:gd name="connsiteX37" fmla="*/ 255053 w 1125558"/>
              <a:gd name="connsiteY37" fmla="*/ 46008 h 2426172"/>
              <a:gd name="connsiteX38" fmla="*/ 255266 w 1125558"/>
              <a:gd name="connsiteY38" fmla="*/ 46580 h 2426172"/>
              <a:gd name="connsiteX39" fmla="*/ 255383 w 1125558"/>
              <a:gd name="connsiteY39" fmla="*/ 46580 h 2426172"/>
              <a:gd name="connsiteX40" fmla="*/ 255522 w 1125558"/>
              <a:gd name="connsiteY40" fmla="*/ 47152 h 2426172"/>
              <a:gd name="connsiteX41" fmla="*/ 255713 w 1125558"/>
              <a:gd name="connsiteY41" fmla="*/ 47152 h 2426172"/>
              <a:gd name="connsiteX42" fmla="*/ 255894 w 1125558"/>
              <a:gd name="connsiteY42" fmla="*/ 47734 h 2426172"/>
              <a:gd name="connsiteX43" fmla="*/ 256129 w 1125558"/>
              <a:gd name="connsiteY43" fmla="*/ 47734 h 2426172"/>
              <a:gd name="connsiteX44" fmla="*/ 256715 w 1125558"/>
              <a:gd name="connsiteY44" fmla="*/ 48878 h 2426172"/>
              <a:gd name="connsiteX45" fmla="*/ 257045 w 1125558"/>
              <a:gd name="connsiteY45" fmla="*/ 49460 h 2426172"/>
              <a:gd name="connsiteX46" fmla="*/ 257119 w 1125558"/>
              <a:gd name="connsiteY46" fmla="*/ 49460 h 2426172"/>
              <a:gd name="connsiteX47" fmla="*/ 257322 w 1125558"/>
              <a:gd name="connsiteY47" fmla="*/ 50032 h 2426172"/>
              <a:gd name="connsiteX48" fmla="*/ 257460 w 1125558"/>
              <a:gd name="connsiteY48" fmla="*/ 50032 h 2426172"/>
              <a:gd name="connsiteX49" fmla="*/ 257652 w 1125558"/>
              <a:gd name="connsiteY49" fmla="*/ 50604 h 2426172"/>
              <a:gd name="connsiteX50" fmla="*/ 257833 w 1125558"/>
              <a:gd name="connsiteY50" fmla="*/ 50604 h 2426172"/>
              <a:gd name="connsiteX51" fmla="*/ 258238 w 1125558"/>
              <a:gd name="connsiteY51" fmla="*/ 51186 h 2426172"/>
              <a:gd name="connsiteX52" fmla="*/ 258397 w 1125558"/>
              <a:gd name="connsiteY52" fmla="*/ 51758 h 2426172"/>
              <a:gd name="connsiteX53" fmla="*/ 258578 w 1125558"/>
              <a:gd name="connsiteY53" fmla="*/ 51758 h 2426172"/>
              <a:gd name="connsiteX54" fmla="*/ 258877 w 1125558"/>
              <a:gd name="connsiteY54" fmla="*/ 52330 h 2426172"/>
              <a:gd name="connsiteX55" fmla="*/ 259058 w 1125558"/>
              <a:gd name="connsiteY55" fmla="*/ 52330 h 2426172"/>
              <a:gd name="connsiteX56" fmla="*/ 259473 w 1125558"/>
              <a:gd name="connsiteY56" fmla="*/ 52912 h 2426172"/>
              <a:gd name="connsiteX57" fmla="*/ 259995 w 1125558"/>
              <a:gd name="connsiteY57" fmla="*/ 54056 h 2426172"/>
              <a:gd name="connsiteX58" fmla="*/ 260176 w 1125558"/>
              <a:gd name="connsiteY58" fmla="*/ 54056 h 2426172"/>
              <a:gd name="connsiteX59" fmla="*/ 260368 w 1125558"/>
              <a:gd name="connsiteY59" fmla="*/ 54638 h 2426172"/>
              <a:gd name="connsiteX60" fmla="*/ 260581 w 1125558"/>
              <a:gd name="connsiteY60" fmla="*/ 54638 h 2426172"/>
              <a:gd name="connsiteX61" fmla="*/ 260836 w 1125558"/>
              <a:gd name="connsiteY61" fmla="*/ 55210 h 2426172"/>
              <a:gd name="connsiteX62" fmla="*/ 261167 w 1125558"/>
              <a:gd name="connsiteY62" fmla="*/ 55210 h 2426172"/>
              <a:gd name="connsiteX63" fmla="*/ 261401 w 1125558"/>
              <a:gd name="connsiteY63" fmla="*/ 55782 h 2426172"/>
              <a:gd name="connsiteX64" fmla="*/ 261912 w 1125558"/>
              <a:gd name="connsiteY64" fmla="*/ 56364 h 2426172"/>
              <a:gd name="connsiteX65" fmla="*/ 261997 w 1125558"/>
              <a:gd name="connsiteY65" fmla="*/ 56364 h 2426172"/>
              <a:gd name="connsiteX66" fmla="*/ 262104 w 1125558"/>
              <a:gd name="connsiteY66" fmla="*/ 56936 h 2426172"/>
              <a:gd name="connsiteX67" fmla="*/ 262477 w 1125558"/>
              <a:gd name="connsiteY67" fmla="*/ 56936 h 2426172"/>
              <a:gd name="connsiteX68" fmla="*/ 263062 w 1125558"/>
              <a:gd name="connsiteY68" fmla="*/ 58090 h 2426172"/>
              <a:gd name="connsiteX69" fmla="*/ 263669 w 1125558"/>
              <a:gd name="connsiteY69" fmla="*/ 58662 h 2426172"/>
              <a:gd name="connsiteX70" fmla="*/ 264213 w 1125558"/>
              <a:gd name="connsiteY70" fmla="*/ 59234 h 2426172"/>
              <a:gd name="connsiteX71" fmla="*/ 264820 w 1125558"/>
              <a:gd name="connsiteY71" fmla="*/ 59816 h 2426172"/>
              <a:gd name="connsiteX72" fmla="*/ 265001 w 1125558"/>
              <a:gd name="connsiteY72" fmla="*/ 60388 h 2426172"/>
              <a:gd name="connsiteX73" fmla="*/ 265448 w 1125558"/>
              <a:gd name="connsiteY73" fmla="*/ 60388 h 2426172"/>
              <a:gd name="connsiteX74" fmla="*/ 265672 w 1125558"/>
              <a:gd name="connsiteY74" fmla="*/ 60960 h 2426172"/>
              <a:gd name="connsiteX75" fmla="*/ 266194 w 1125558"/>
              <a:gd name="connsiteY75" fmla="*/ 61532 h 2426172"/>
              <a:gd name="connsiteX76" fmla="*/ 266449 w 1125558"/>
              <a:gd name="connsiteY76" fmla="*/ 61532 h 2426172"/>
              <a:gd name="connsiteX77" fmla="*/ 266758 w 1125558"/>
              <a:gd name="connsiteY77" fmla="*/ 62114 h 2426172"/>
              <a:gd name="connsiteX78" fmla="*/ 267056 w 1125558"/>
              <a:gd name="connsiteY78" fmla="*/ 62114 h 2426172"/>
              <a:gd name="connsiteX79" fmla="*/ 267312 w 1125558"/>
              <a:gd name="connsiteY79" fmla="*/ 62686 h 2426172"/>
              <a:gd name="connsiteX80" fmla="*/ 267578 w 1125558"/>
              <a:gd name="connsiteY80" fmla="*/ 62686 h 2426172"/>
              <a:gd name="connsiteX81" fmla="*/ 267876 w 1125558"/>
              <a:gd name="connsiteY81" fmla="*/ 63258 h 2426172"/>
              <a:gd name="connsiteX82" fmla="*/ 268345 w 1125558"/>
              <a:gd name="connsiteY82" fmla="*/ 63840 h 2426172"/>
              <a:gd name="connsiteX83" fmla="*/ 268835 w 1125558"/>
              <a:gd name="connsiteY83" fmla="*/ 63840 h 2426172"/>
              <a:gd name="connsiteX84" fmla="*/ 269400 w 1125558"/>
              <a:gd name="connsiteY84" fmla="*/ 64412 h 2426172"/>
              <a:gd name="connsiteX85" fmla="*/ 270134 w 1125558"/>
              <a:gd name="connsiteY85" fmla="*/ 65566 h 2426172"/>
              <a:gd name="connsiteX86" fmla="*/ 270848 w 1125558"/>
              <a:gd name="connsiteY86" fmla="*/ 66138 h 2426172"/>
              <a:gd name="connsiteX87" fmla="*/ 271061 w 1125558"/>
              <a:gd name="connsiteY87" fmla="*/ 66138 h 2426172"/>
              <a:gd name="connsiteX88" fmla="*/ 272552 w 1125558"/>
              <a:gd name="connsiteY88" fmla="*/ 67292 h 2426172"/>
              <a:gd name="connsiteX89" fmla="*/ 273149 w 1125558"/>
              <a:gd name="connsiteY89" fmla="*/ 67864 h 2426172"/>
              <a:gd name="connsiteX90" fmla="*/ 273702 w 1125558"/>
              <a:gd name="connsiteY90" fmla="*/ 68436 h 2426172"/>
              <a:gd name="connsiteX91" fmla="*/ 274299 w 1125558"/>
              <a:gd name="connsiteY91" fmla="*/ 69018 h 2426172"/>
              <a:gd name="connsiteX92" fmla="*/ 274895 w 1125558"/>
              <a:gd name="connsiteY92" fmla="*/ 69018 h 2426172"/>
              <a:gd name="connsiteX93" fmla="*/ 275598 w 1125558"/>
              <a:gd name="connsiteY93" fmla="*/ 69590 h 2426172"/>
              <a:gd name="connsiteX94" fmla="*/ 275971 w 1125558"/>
              <a:gd name="connsiteY94" fmla="*/ 70161 h 2426172"/>
              <a:gd name="connsiteX95" fmla="*/ 276376 w 1125558"/>
              <a:gd name="connsiteY95" fmla="*/ 70161 h 2426172"/>
              <a:gd name="connsiteX96" fmla="*/ 276791 w 1125558"/>
              <a:gd name="connsiteY96" fmla="*/ 70744 h 2426172"/>
              <a:gd name="connsiteX97" fmla="*/ 277238 w 1125558"/>
              <a:gd name="connsiteY97" fmla="*/ 70744 h 2426172"/>
              <a:gd name="connsiteX98" fmla="*/ 277238 w 1125558"/>
              <a:gd name="connsiteY98" fmla="*/ 71316 h 2426172"/>
              <a:gd name="connsiteX99" fmla="*/ 277686 w 1125558"/>
              <a:gd name="connsiteY99" fmla="*/ 71316 h 2426172"/>
              <a:gd name="connsiteX100" fmla="*/ 278091 w 1125558"/>
              <a:gd name="connsiteY100" fmla="*/ 71887 h 2426172"/>
              <a:gd name="connsiteX101" fmla="*/ 278719 w 1125558"/>
              <a:gd name="connsiteY101" fmla="*/ 71887 h 2426172"/>
              <a:gd name="connsiteX102" fmla="*/ 278921 w 1125558"/>
              <a:gd name="connsiteY102" fmla="*/ 72470 h 2426172"/>
              <a:gd name="connsiteX103" fmla="*/ 279795 w 1125558"/>
              <a:gd name="connsiteY103" fmla="*/ 73042 h 2426172"/>
              <a:gd name="connsiteX104" fmla="*/ 280498 w 1125558"/>
              <a:gd name="connsiteY104" fmla="*/ 73042 h 2426172"/>
              <a:gd name="connsiteX105" fmla="*/ 281211 w 1125558"/>
              <a:gd name="connsiteY105" fmla="*/ 73613 h 2426172"/>
              <a:gd name="connsiteX106" fmla="*/ 281776 w 1125558"/>
              <a:gd name="connsiteY106" fmla="*/ 74185 h 2426172"/>
              <a:gd name="connsiteX107" fmla="*/ 282319 w 1125558"/>
              <a:gd name="connsiteY107" fmla="*/ 74185 h 2426172"/>
              <a:gd name="connsiteX108" fmla="*/ 282883 w 1125558"/>
              <a:gd name="connsiteY108" fmla="*/ 74768 h 2426172"/>
              <a:gd name="connsiteX109" fmla="*/ 283597 w 1125558"/>
              <a:gd name="connsiteY109" fmla="*/ 75339 h 2426172"/>
              <a:gd name="connsiteX110" fmla="*/ 284374 w 1125558"/>
              <a:gd name="connsiteY110" fmla="*/ 75339 h 2426172"/>
              <a:gd name="connsiteX111" fmla="*/ 285109 w 1125558"/>
              <a:gd name="connsiteY111" fmla="*/ 75911 h 2426172"/>
              <a:gd name="connsiteX112" fmla="*/ 285440 w 1125558"/>
              <a:gd name="connsiteY112" fmla="*/ 75911 h 2426172"/>
              <a:gd name="connsiteX113" fmla="*/ 286068 w 1125558"/>
              <a:gd name="connsiteY113" fmla="*/ 76494 h 2426172"/>
              <a:gd name="connsiteX114" fmla="*/ 286686 w 1125558"/>
              <a:gd name="connsiteY114" fmla="*/ 76494 h 2426172"/>
              <a:gd name="connsiteX115" fmla="*/ 287218 w 1125558"/>
              <a:gd name="connsiteY115" fmla="*/ 77065 h 2426172"/>
              <a:gd name="connsiteX116" fmla="*/ 287761 w 1125558"/>
              <a:gd name="connsiteY116" fmla="*/ 77065 h 2426172"/>
              <a:gd name="connsiteX117" fmla="*/ 288219 w 1125558"/>
              <a:gd name="connsiteY117" fmla="*/ 77637 h 2426172"/>
              <a:gd name="connsiteX118" fmla="*/ 288635 w 1125558"/>
              <a:gd name="connsiteY118" fmla="*/ 77637 h 2426172"/>
              <a:gd name="connsiteX119" fmla="*/ 289135 w 1125558"/>
              <a:gd name="connsiteY119" fmla="*/ 78220 h 2426172"/>
              <a:gd name="connsiteX120" fmla="*/ 289551 w 1125558"/>
              <a:gd name="connsiteY120" fmla="*/ 78220 h 2426172"/>
              <a:gd name="connsiteX121" fmla="*/ 290456 w 1125558"/>
              <a:gd name="connsiteY121" fmla="*/ 78791 h 2426172"/>
              <a:gd name="connsiteX122" fmla="*/ 291521 w 1125558"/>
              <a:gd name="connsiteY122" fmla="*/ 78791 h 2426172"/>
              <a:gd name="connsiteX123" fmla="*/ 291755 w 1125558"/>
              <a:gd name="connsiteY123" fmla="*/ 79363 h 2426172"/>
              <a:gd name="connsiteX124" fmla="*/ 292948 w 1125558"/>
              <a:gd name="connsiteY124" fmla="*/ 79363 h 2426172"/>
              <a:gd name="connsiteX125" fmla="*/ 294013 w 1125558"/>
              <a:gd name="connsiteY125" fmla="*/ 79946 h 2426172"/>
              <a:gd name="connsiteX126" fmla="*/ 297283 w 1125558"/>
              <a:gd name="connsiteY126" fmla="*/ 81089 h 2426172"/>
              <a:gd name="connsiteX127" fmla="*/ 298348 w 1125558"/>
              <a:gd name="connsiteY127" fmla="*/ 81672 h 2426172"/>
              <a:gd name="connsiteX128" fmla="*/ 300691 w 1125558"/>
              <a:gd name="connsiteY128" fmla="*/ 82243 h 2426172"/>
              <a:gd name="connsiteX129" fmla="*/ 304259 w 1125558"/>
              <a:gd name="connsiteY129" fmla="*/ 82815 h 2426172"/>
              <a:gd name="connsiteX130" fmla="*/ 306709 w 1125558"/>
              <a:gd name="connsiteY130" fmla="*/ 83398 h 2426172"/>
              <a:gd name="connsiteX131" fmla="*/ 310181 w 1125558"/>
              <a:gd name="connsiteY131" fmla="*/ 83969 h 2426172"/>
              <a:gd name="connsiteX132" fmla="*/ 311246 w 1125558"/>
              <a:gd name="connsiteY132" fmla="*/ 84541 h 2426172"/>
              <a:gd name="connsiteX133" fmla="*/ 815952 w 1125558"/>
              <a:gd name="connsiteY133" fmla="*/ 84541 h 2426172"/>
              <a:gd name="connsiteX134" fmla="*/ 817017 w 1125558"/>
              <a:gd name="connsiteY134" fmla="*/ 83969 h 2426172"/>
              <a:gd name="connsiteX135" fmla="*/ 820479 w 1125558"/>
              <a:gd name="connsiteY135" fmla="*/ 83398 h 2426172"/>
              <a:gd name="connsiteX136" fmla="*/ 822939 w 1125558"/>
              <a:gd name="connsiteY136" fmla="*/ 82815 h 2426172"/>
              <a:gd name="connsiteX137" fmla="*/ 826497 w 1125558"/>
              <a:gd name="connsiteY137" fmla="*/ 82296 h 2426172"/>
              <a:gd name="connsiteX138" fmla="*/ 828818 w 1125558"/>
              <a:gd name="connsiteY138" fmla="*/ 81725 h 2426172"/>
              <a:gd name="connsiteX139" fmla="*/ 829883 w 1125558"/>
              <a:gd name="connsiteY139" fmla="*/ 81142 h 2426172"/>
              <a:gd name="connsiteX140" fmla="*/ 833175 w 1125558"/>
              <a:gd name="connsiteY140" fmla="*/ 79999 h 2426172"/>
              <a:gd name="connsiteX141" fmla="*/ 834240 w 1125558"/>
              <a:gd name="connsiteY141" fmla="*/ 79416 h 2426172"/>
              <a:gd name="connsiteX142" fmla="*/ 835433 w 1125558"/>
              <a:gd name="connsiteY142" fmla="*/ 79416 h 2426172"/>
              <a:gd name="connsiteX143" fmla="*/ 835848 w 1125558"/>
              <a:gd name="connsiteY143" fmla="*/ 78844 h 2426172"/>
              <a:gd name="connsiteX144" fmla="*/ 836721 w 1125558"/>
              <a:gd name="connsiteY144" fmla="*/ 78844 h 2426172"/>
              <a:gd name="connsiteX145" fmla="*/ 837627 w 1125558"/>
              <a:gd name="connsiteY145" fmla="*/ 78273 h 2426172"/>
              <a:gd name="connsiteX146" fmla="*/ 838031 w 1125558"/>
              <a:gd name="connsiteY146" fmla="*/ 78273 h 2426172"/>
              <a:gd name="connsiteX147" fmla="*/ 838543 w 1125558"/>
              <a:gd name="connsiteY147" fmla="*/ 77690 h 2426172"/>
              <a:gd name="connsiteX148" fmla="*/ 839032 w 1125558"/>
              <a:gd name="connsiteY148" fmla="*/ 77690 h 2426172"/>
              <a:gd name="connsiteX149" fmla="*/ 839480 w 1125558"/>
              <a:gd name="connsiteY149" fmla="*/ 77118 h 2426172"/>
              <a:gd name="connsiteX150" fmla="*/ 840023 w 1125558"/>
              <a:gd name="connsiteY150" fmla="*/ 77118 h 2426172"/>
              <a:gd name="connsiteX151" fmla="*/ 840556 w 1125558"/>
              <a:gd name="connsiteY151" fmla="*/ 76547 h 2426172"/>
              <a:gd name="connsiteX152" fmla="*/ 841514 w 1125558"/>
              <a:gd name="connsiteY152" fmla="*/ 76547 h 2426172"/>
              <a:gd name="connsiteX153" fmla="*/ 841823 w 1125558"/>
              <a:gd name="connsiteY153" fmla="*/ 75964 h 2426172"/>
              <a:gd name="connsiteX154" fmla="*/ 842089 w 1125558"/>
              <a:gd name="connsiteY154" fmla="*/ 75964 h 2426172"/>
              <a:gd name="connsiteX155" fmla="*/ 842824 w 1125558"/>
              <a:gd name="connsiteY155" fmla="*/ 75392 h 2426172"/>
              <a:gd name="connsiteX156" fmla="*/ 843538 w 1125558"/>
              <a:gd name="connsiteY156" fmla="*/ 75392 h 2426172"/>
              <a:gd name="connsiteX157" fmla="*/ 844241 w 1125558"/>
              <a:gd name="connsiteY157" fmla="*/ 74821 h 2426172"/>
              <a:gd name="connsiteX158" fmla="*/ 844805 w 1125558"/>
              <a:gd name="connsiteY158" fmla="*/ 74238 h 2426172"/>
              <a:gd name="connsiteX159" fmla="*/ 845359 w 1125558"/>
              <a:gd name="connsiteY159" fmla="*/ 74238 h 2426172"/>
              <a:gd name="connsiteX160" fmla="*/ 845923 w 1125558"/>
              <a:gd name="connsiteY160" fmla="*/ 73666 h 2426172"/>
              <a:gd name="connsiteX161" fmla="*/ 846626 w 1125558"/>
              <a:gd name="connsiteY161" fmla="*/ 73095 h 2426172"/>
              <a:gd name="connsiteX162" fmla="*/ 847329 w 1125558"/>
              <a:gd name="connsiteY162" fmla="*/ 73095 h 2426172"/>
              <a:gd name="connsiteX163" fmla="*/ 848043 w 1125558"/>
              <a:gd name="connsiteY163" fmla="*/ 72523 h 2426172"/>
              <a:gd name="connsiteX164" fmla="*/ 848405 w 1125558"/>
              <a:gd name="connsiteY164" fmla="*/ 71940 h 2426172"/>
              <a:gd name="connsiteX165" fmla="*/ 849044 w 1125558"/>
              <a:gd name="connsiteY165" fmla="*/ 71940 h 2426172"/>
              <a:gd name="connsiteX166" fmla="*/ 849864 w 1125558"/>
              <a:gd name="connsiteY166" fmla="*/ 71369 h 2426172"/>
              <a:gd name="connsiteX167" fmla="*/ 849864 w 1125558"/>
              <a:gd name="connsiteY167" fmla="*/ 70797 h 2426172"/>
              <a:gd name="connsiteX168" fmla="*/ 850312 w 1125558"/>
              <a:gd name="connsiteY168" fmla="*/ 70797 h 2426172"/>
              <a:gd name="connsiteX169" fmla="*/ 850716 w 1125558"/>
              <a:gd name="connsiteY169" fmla="*/ 70214 h 2426172"/>
              <a:gd name="connsiteX170" fmla="*/ 851132 w 1125558"/>
              <a:gd name="connsiteY170" fmla="*/ 70214 h 2426172"/>
              <a:gd name="connsiteX171" fmla="*/ 851504 w 1125558"/>
              <a:gd name="connsiteY171" fmla="*/ 69643 h 2426172"/>
              <a:gd name="connsiteX172" fmla="*/ 852804 w 1125558"/>
              <a:gd name="connsiteY172" fmla="*/ 69071 h 2426172"/>
              <a:gd name="connsiteX173" fmla="*/ 853400 w 1125558"/>
              <a:gd name="connsiteY173" fmla="*/ 68488 h 2426172"/>
              <a:gd name="connsiteX174" fmla="*/ 853944 w 1125558"/>
              <a:gd name="connsiteY174" fmla="*/ 67917 h 2426172"/>
              <a:gd name="connsiteX175" fmla="*/ 854551 w 1125558"/>
              <a:gd name="connsiteY175" fmla="*/ 67345 h 2426172"/>
              <a:gd name="connsiteX176" fmla="*/ 855786 w 1125558"/>
              <a:gd name="connsiteY176" fmla="*/ 66191 h 2426172"/>
              <a:gd name="connsiteX177" fmla="*/ 856319 w 1125558"/>
              <a:gd name="connsiteY177" fmla="*/ 66191 h 2426172"/>
              <a:gd name="connsiteX178" fmla="*/ 857384 w 1125558"/>
              <a:gd name="connsiteY178" fmla="*/ 65036 h 2426172"/>
              <a:gd name="connsiteX179" fmla="*/ 857756 w 1125558"/>
              <a:gd name="connsiteY179" fmla="*/ 64465 h 2426172"/>
              <a:gd name="connsiteX180" fmla="*/ 858300 w 1125558"/>
              <a:gd name="connsiteY180" fmla="*/ 63893 h 2426172"/>
              <a:gd name="connsiteX181" fmla="*/ 858790 w 1125558"/>
              <a:gd name="connsiteY181" fmla="*/ 63893 h 2426172"/>
              <a:gd name="connsiteX182" fmla="*/ 859280 w 1125558"/>
              <a:gd name="connsiteY182" fmla="*/ 63311 h 2426172"/>
              <a:gd name="connsiteX183" fmla="*/ 859578 w 1125558"/>
              <a:gd name="connsiteY183" fmla="*/ 62739 h 2426172"/>
              <a:gd name="connsiteX184" fmla="*/ 859833 w 1125558"/>
              <a:gd name="connsiteY184" fmla="*/ 62739 h 2426172"/>
              <a:gd name="connsiteX185" fmla="*/ 860089 w 1125558"/>
              <a:gd name="connsiteY185" fmla="*/ 62167 h 2426172"/>
              <a:gd name="connsiteX186" fmla="*/ 860696 w 1125558"/>
              <a:gd name="connsiteY186" fmla="*/ 61585 h 2426172"/>
              <a:gd name="connsiteX187" fmla="*/ 860952 w 1125558"/>
              <a:gd name="connsiteY187" fmla="*/ 61585 h 2426172"/>
              <a:gd name="connsiteX188" fmla="*/ 861474 w 1125558"/>
              <a:gd name="connsiteY188" fmla="*/ 61013 h 2426172"/>
              <a:gd name="connsiteX189" fmla="*/ 861697 w 1125558"/>
              <a:gd name="connsiteY189" fmla="*/ 60441 h 2426172"/>
              <a:gd name="connsiteX190" fmla="*/ 861772 w 1125558"/>
              <a:gd name="connsiteY190" fmla="*/ 60441 h 2426172"/>
              <a:gd name="connsiteX191" fmla="*/ 862177 w 1125558"/>
              <a:gd name="connsiteY191" fmla="*/ 59869 h 2426172"/>
              <a:gd name="connsiteX192" fmla="*/ 862592 w 1125558"/>
              <a:gd name="connsiteY192" fmla="*/ 59869 h 2426172"/>
              <a:gd name="connsiteX193" fmla="*/ 862922 w 1125558"/>
              <a:gd name="connsiteY193" fmla="*/ 59287 h 2426172"/>
              <a:gd name="connsiteX194" fmla="*/ 863295 w 1125558"/>
              <a:gd name="connsiteY194" fmla="*/ 58715 h 2426172"/>
              <a:gd name="connsiteX195" fmla="*/ 864030 w 1125558"/>
              <a:gd name="connsiteY195" fmla="*/ 58143 h 2426172"/>
              <a:gd name="connsiteX196" fmla="*/ 864669 w 1125558"/>
              <a:gd name="connsiteY196" fmla="*/ 56989 h 2426172"/>
              <a:gd name="connsiteX197" fmla="*/ 865031 w 1125558"/>
              <a:gd name="connsiteY197" fmla="*/ 56989 h 2426172"/>
              <a:gd name="connsiteX198" fmla="*/ 865148 w 1125558"/>
              <a:gd name="connsiteY198" fmla="*/ 56417 h 2426172"/>
              <a:gd name="connsiteX199" fmla="*/ 865223 w 1125558"/>
              <a:gd name="connsiteY199" fmla="*/ 56417 h 2426172"/>
              <a:gd name="connsiteX200" fmla="*/ 865744 w 1125558"/>
              <a:gd name="connsiteY200" fmla="*/ 55835 h 2426172"/>
              <a:gd name="connsiteX201" fmla="*/ 865957 w 1125558"/>
              <a:gd name="connsiteY201" fmla="*/ 55295 h 2426172"/>
              <a:gd name="connsiteX202" fmla="*/ 866309 w 1125558"/>
              <a:gd name="connsiteY202" fmla="*/ 55295 h 2426172"/>
              <a:gd name="connsiteX203" fmla="*/ 866554 w 1125558"/>
              <a:gd name="connsiteY203" fmla="*/ 54723 h 2426172"/>
              <a:gd name="connsiteX204" fmla="*/ 866788 w 1125558"/>
              <a:gd name="connsiteY204" fmla="*/ 54723 h 2426172"/>
              <a:gd name="connsiteX205" fmla="*/ 866969 w 1125558"/>
              <a:gd name="connsiteY205" fmla="*/ 54141 h 2426172"/>
              <a:gd name="connsiteX206" fmla="*/ 867161 w 1125558"/>
              <a:gd name="connsiteY206" fmla="*/ 54141 h 2426172"/>
              <a:gd name="connsiteX207" fmla="*/ 867299 w 1125558"/>
              <a:gd name="connsiteY207" fmla="*/ 53569 h 2426172"/>
              <a:gd name="connsiteX208" fmla="*/ 867672 w 1125558"/>
              <a:gd name="connsiteY208" fmla="*/ 52997 h 2426172"/>
              <a:gd name="connsiteX209" fmla="*/ 868088 w 1125558"/>
              <a:gd name="connsiteY209" fmla="*/ 52415 h 2426172"/>
              <a:gd name="connsiteX210" fmla="*/ 868375 w 1125558"/>
              <a:gd name="connsiteY210" fmla="*/ 52415 h 2426172"/>
              <a:gd name="connsiteX211" fmla="*/ 868759 w 1125558"/>
              <a:gd name="connsiteY211" fmla="*/ 51843 h 2426172"/>
              <a:gd name="connsiteX212" fmla="*/ 868908 w 1125558"/>
              <a:gd name="connsiteY212" fmla="*/ 51271 h 2426172"/>
              <a:gd name="connsiteX213" fmla="*/ 869121 w 1125558"/>
              <a:gd name="connsiteY213" fmla="*/ 51271 h 2426172"/>
              <a:gd name="connsiteX214" fmla="*/ 869313 w 1125558"/>
              <a:gd name="connsiteY214" fmla="*/ 50689 h 2426172"/>
              <a:gd name="connsiteX215" fmla="*/ 869504 w 1125558"/>
              <a:gd name="connsiteY215" fmla="*/ 50689 h 2426172"/>
              <a:gd name="connsiteX216" fmla="*/ 869685 w 1125558"/>
              <a:gd name="connsiteY216" fmla="*/ 50117 h 2426172"/>
              <a:gd name="connsiteX217" fmla="*/ 869845 w 1125558"/>
              <a:gd name="connsiteY217" fmla="*/ 50117 h 2426172"/>
              <a:gd name="connsiteX218" fmla="*/ 870165 w 1125558"/>
              <a:gd name="connsiteY218" fmla="*/ 49471 h 2426172"/>
              <a:gd name="connsiteX219" fmla="*/ 870271 w 1125558"/>
              <a:gd name="connsiteY219" fmla="*/ 49471 h 2426172"/>
              <a:gd name="connsiteX220" fmla="*/ 870346 w 1125558"/>
              <a:gd name="connsiteY220" fmla="*/ 48888 h 2426172"/>
              <a:gd name="connsiteX221" fmla="*/ 870463 w 1125558"/>
              <a:gd name="connsiteY221" fmla="*/ 48888 h 2426172"/>
              <a:gd name="connsiteX222" fmla="*/ 871059 w 1125558"/>
              <a:gd name="connsiteY222" fmla="*/ 47745 h 2426172"/>
              <a:gd name="connsiteX223" fmla="*/ 871230 w 1125558"/>
              <a:gd name="connsiteY223" fmla="*/ 47745 h 2426172"/>
              <a:gd name="connsiteX224" fmla="*/ 871411 w 1125558"/>
              <a:gd name="connsiteY224" fmla="*/ 47162 h 2426172"/>
              <a:gd name="connsiteX225" fmla="*/ 871602 w 1125558"/>
              <a:gd name="connsiteY225" fmla="*/ 47162 h 2426172"/>
              <a:gd name="connsiteX226" fmla="*/ 871751 w 1125558"/>
              <a:gd name="connsiteY226" fmla="*/ 46591 h 2426172"/>
              <a:gd name="connsiteX227" fmla="*/ 872007 w 1125558"/>
              <a:gd name="connsiteY227" fmla="*/ 46019 h 2426172"/>
              <a:gd name="connsiteX228" fmla="*/ 872082 w 1125558"/>
              <a:gd name="connsiteY228" fmla="*/ 46019 h 2426172"/>
              <a:gd name="connsiteX229" fmla="*/ 872753 w 1125558"/>
              <a:gd name="connsiteY229" fmla="*/ 44865 h 2426172"/>
              <a:gd name="connsiteX230" fmla="*/ 873051 w 1125558"/>
              <a:gd name="connsiteY230" fmla="*/ 44293 h 2426172"/>
              <a:gd name="connsiteX231" fmla="*/ 873786 w 1125558"/>
              <a:gd name="connsiteY231" fmla="*/ 42567 h 2426172"/>
              <a:gd name="connsiteX232" fmla="*/ 874127 w 1125558"/>
              <a:gd name="connsiteY232" fmla="*/ 41985 h 2426172"/>
              <a:gd name="connsiteX233" fmla="*/ 874276 w 1125558"/>
              <a:gd name="connsiteY233" fmla="*/ 41985 h 2426172"/>
              <a:gd name="connsiteX234" fmla="*/ 874276 w 1125558"/>
              <a:gd name="connsiteY234" fmla="*/ 41413 h 2426172"/>
              <a:gd name="connsiteX235" fmla="*/ 874723 w 1125558"/>
              <a:gd name="connsiteY235" fmla="*/ 40841 h 2426172"/>
              <a:gd name="connsiteX236" fmla="*/ 876214 w 1125558"/>
              <a:gd name="connsiteY236" fmla="*/ 37389 h 2426172"/>
              <a:gd name="connsiteX237" fmla="*/ 876512 w 1125558"/>
              <a:gd name="connsiteY237" fmla="*/ 36235 h 2426172"/>
              <a:gd name="connsiteX238" fmla="*/ 876661 w 1125558"/>
              <a:gd name="connsiteY238" fmla="*/ 35663 h 2426172"/>
              <a:gd name="connsiteX239" fmla="*/ 876768 w 1125558"/>
              <a:gd name="connsiteY239" fmla="*/ 35663 h 2426172"/>
              <a:gd name="connsiteX240" fmla="*/ 876917 w 1125558"/>
              <a:gd name="connsiteY240" fmla="*/ 35091 h 2426172"/>
              <a:gd name="connsiteX241" fmla="*/ 877024 w 1125558"/>
              <a:gd name="connsiteY241" fmla="*/ 34509 h 2426172"/>
              <a:gd name="connsiteX242" fmla="*/ 877322 w 1125558"/>
              <a:gd name="connsiteY242" fmla="*/ 33937 h 2426172"/>
              <a:gd name="connsiteX243" fmla="*/ 877407 w 1125558"/>
              <a:gd name="connsiteY243" fmla="*/ 33937 h 2426172"/>
              <a:gd name="connsiteX244" fmla="*/ 877407 w 1125558"/>
              <a:gd name="connsiteY244" fmla="*/ 33365 h 2426172"/>
              <a:gd name="connsiteX245" fmla="*/ 877514 w 1125558"/>
              <a:gd name="connsiteY245" fmla="*/ 33365 h 2426172"/>
              <a:gd name="connsiteX246" fmla="*/ 877599 w 1125558"/>
              <a:gd name="connsiteY246" fmla="*/ 32783 h 2426172"/>
              <a:gd name="connsiteX247" fmla="*/ 877737 w 1125558"/>
              <a:gd name="connsiteY247" fmla="*/ 32783 h 2426172"/>
              <a:gd name="connsiteX248" fmla="*/ 878483 w 1125558"/>
              <a:gd name="connsiteY248" fmla="*/ 29913 h 2426172"/>
              <a:gd name="connsiteX249" fmla="*/ 879857 w 1125558"/>
              <a:gd name="connsiteY249" fmla="*/ 23560 h 2426172"/>
              <a:gd name="connsiteX250" fmla="*/ 880006 w 1125558"/>
              <a:gd name="connsiteY250" fmla="*/ 22988 h 2426172"/>
              <a:gd name="connsiteX251" fmla="*/ 880485 w 1125558"/>
              <a:gd name="connsiteY251" fmla="*/ 20108 h 2426172"/>
              <a:gd name="connsiteX252" fmla="*/ 880783 w 1125558"/>
              <a:gd name="connsiteY252" fmla="*/ 17238 h 2426172"/>
              <a:gd name="connsiteX253" fmla="*/ 880901 w 1125558"/>
              <a:gd name="connsiteY253" fmla="*/ 14358 h 2426172"/>
              <a:gd name="connsiteX254" fmla="*/ 880975 w 1125558"/>
              <a:gd name="connsiteY254" fmla="*/ 13204 h 2426172"/>
              <a:gd name="connsiteX255" fmla="*/ 880975 w 1125558"/>
              <a:gd name="connsiteY255" fmla="*/ 12632 h 2426172"/>
              <a:gd name="connsiteX256" fmla="*/ 882519 w 1125558"/>
              <a:gd name="connsiteY256" fmla="*/ 6882 h 2426172"/>
              <a:gd name="connsiteX257" fmla="*/ 885715 w 1125558"/>
              <a:gd name="connsiteY257" fmla="*/ 2859 h 2426172"/>
              <a:gd name="connsiteX258" fmla="*/ 890401 w 1125558"/>
              <a:gd name="connsiteY258" fmla="*/ 10 h 2426172"/>
              <a:gd name="connsiteX259" fmla="*/ 1028541 w 1125558"/>
              <a:gd name="connsiteY259" fmla="*/ 10 h 2426172"/>
              <a:gd name="connsiteX260" fmla="*/ 1125558 w 1125558"/>
              <a:gd name="connsiteY260" fmla="*/ 96496 h 2426172"/>
              <a:gd name="connsiteX261" fmla="*/ 1125558 w 1125558"/>
              <a:gd name="connsiteY261" fmla="*/ 2329686 h 2426172"/>
              <a:gd name="connsiteX262" fmla="*/ 1028498 w 1125558"/>
              <a:gd name="connsiteY262" fmla="*/ 2426172 h 2426172"/>
              <a:gd name="connsiteX263" fmla="*/ 97060 w 1125558"/>
              <a:gd name="connsiteY263" fmla="*/ 2426172 h 2426172"/>
              <a:gd name="connsiteX264" fmla="*/ 0 w 1125558"/>
              <a:gd name="connsiteY264" fmla="*/ 2329686 h 2426172"/>
              <a:gd name="connsiteX265" fmla="*/ 0 w 1125558"/>
              <a:gd name="connsiteY265" fmla="*/ 96496 h 2426172"/>
              <a:gd name="connsiteX266" fmla="*/ 97060 w 1125558"/>
              <a:gd name="connsiteY266" fmla="*/ 0 h 242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Lst>
            <a:rect l="l" t="t" r="r" b="b"/>
            <a:pathLst>
              <a:path w="1125558" h="2426172">
                <a:moveTo>
                  <a:pt x="97060" y="0"/>
                </a:moveTo>
                <a:lnTo>
                  <a:pt x="236883" y="0"/>
                </a:lnTo>
                <a:lnTo>
                  <a:pt x="241399" y="2880"/>
                </a:lnTo>
                <a:lnTo>
                  <a:pt x="244594" y="6904"/>
                </a:lnTo>
                <a:lnTo>
                  <a:pt x="246138" y="12653"/>
                </a:lnTo>
                <a:lnTo>
                  <a:pt x="246138" y="13225"/>
                </a:lnTo>
                <a:lnTo>
                  <a:pt x="246213" y="14379"/>
                </a:lnTo>
                <a:lnTo>
                  <a:pt x="246330" y="17260"/>
                </a:lnTo>
                <a:lnTo>
                  <a:pt x="246618" y="20129"/>
                </a:lnTo>
                <a:lnTo>
                  <a:pt x="247097" y="22999"/>
                </a:lnTo>
                <a:lnTo>
                  <a:pt x="247246" y="23571"/>
                </a:lnTo>
                <a:lnTo>
                  <a:pt x="247395" y="24725"/>
                </a:lnTo>
                <a:lnTo>
                  <a:pt x="247842" y="27022"/>
                </a:lnTo>
                <a:lnTo>
                  <a:pt x="248098" y="28177"/>
                </a:lnTo>
                <a:lnTo>
                  <a:pt x="248396" y="29320"/>
                </a:lnTo>
                <a:lnTo>
                  <a:pt x="248620" y="29903"/>
                </a:lnTo>
                <a:lnTo>
                  <a:pt x="249206" y="32200"/>
                </a:lnTo>
                <a:lnTo>
                  <a:pt x="249291" y="32200"/>
                </a:lnTo>
                <a:lnTo>
                  <a:pt x="249366" y="32772"/>
                </a:lnTo>
                <a:lnTo>
                  <a:pt x="249504" y="32772"/>
                </a:lnTo>
                <a:lnTo>
                  <a:pt x="249579" y="33355"/>
                </a:lnTo>
                <a:lnTo>
                  <a:pt x="249696" y="33355"/>
                </a:lnTo>
                <a:lnTo>
                  <a:pt x="249696" y="33926"/>
                </a:lnTo>
                <a:lnTo>
                  <a:pt x="249855" y="33926"/>
                </a:lnTo>
                <a:lnTo>
                  <a:pt x="249951" y="34498"/>
                </a:lnTo>
                <a:lnTo>
                  <a:pt x="250175" y="35081"/>
                </a:lnTo>
                <a:lnTo>
                  <a:pt x="250324" y="35652"/>
                </a:lnTo>
                <a:lnTo>
                  <a:pt x="250431" y="35652"/>
                </a:lnTo>
                <a:lnTo>
                  <a:pt x="250580" y="36224"/>
                </a:lnTo>
                <a:lnTo>
                  <a:pt x="250889" y="37378"/>
                </a:lnTo>
                <a:lnTo>
                  <a:pt x="252369" y="40830"/>
                </a:lnTo>
                <a:lnTo>
                  <a:pt x="252774" y="41402"/>
                </a:lnTo>
                <a:lnTo>
                  <a:pt x="252859" y="41974"/>
                </a:lnTo>
                <a:lnTo>
                  <a:pt x="252997" y="41974"/>
                </a:lnTo>
                <a:lnTo>
                  <a:pt x="253338" y="42556"/>
                </a:lnTo>
                <a:lnTo>
                  <a:pt x="254073" y="44282"/>
                </a:lnTo>
                <a:lnTo>
                  <a:pt x="254371" y="44854"/>
                </a:lnTo>
                <a:lnTo>
                  <a:pt x="255053" y="46008"/>
                </a:lnTo>
                <a:lnTo>
                  <a:pt x="255266" y="46580"/>
                </a:lnTo>
                <a:lnTo>
                  <a:pt x="255383" y="46580"/>
                </a:lnTo>
                <a:lnTo>
                  <a:pt x="255522" y="47152"/>
                </a:lnTo>
                <a:lnTo>
                  <a:pt x="255713" y="47152"/>
                </a:lnTo>
                <a:lnTo>
                  <a:pt x="255894" y="47734"/>
                </a:lnTo>
                <a:lnTo>
                  <a:pt x="256129" y="47734"/>
                </a:lnTo>
                <a:lnTo>
                  <a:pt x="256715" y="48878"/>
                </a:lnTo>
                <a:lnTo>
                  <a:pt x="257045" y="49460"/>
                </a:lnTo>
                <a:lnTo>
                  <a:pt x="257119" y="49460"/>
                </a:lnTo>
                <a:lnTo>
                  <a:pt x="257322" y="50032"/>
                </a:lnTo>
                <a:lnTo>
                  <a:pt x="257460" y="50032"/>
                </a:lnTo>
                <a:lnTo>
                  <a:pt x="257652" y="50604"/>
                </a:lnTo>
                <a:lnTo>
                  <a:pt x="257833" y="50604"/>
                </a:lnTo>
                <a:lnTo>
                  <a:pt x="258238" y="51186"/>
                </a:lnTo>
                <a:lnTo>
                  <a:pt x="258397" y="51758"/>
                </a:lnTo>
                <a:lnTo>
                  <a:pt x="258578" y="51758"/>
                </a:lnTo>
                <a:lnTo>
                  <a:pt x="258877" y="52330"/>
                </a:lnTo>
                <a:lnTo>
                  <a:pt x="259058" y="52330"/>
                </a:lnTo>
                <a:lnTo>
                  <a:pt x="259473" y="52912"/>
                </a:lnTo>
                <a:lnTo>
                  <a:pt x="259995" y="54056"/>
                </a:lnTo>
                <a:lnTo>
                  <a:pt x="260176" y="54056"/>
                </a:lnTo>
                <a:lnTo>
                  <a:pt x="260368" y="54638"/>
                </a:lnTo>
                <a:lnTo>
                  <a:pt x="260581" y="54638"/>
                </a:lnTo>
                <a:lnTo>
                  <a:pt x="260836" y="55210"/>
                </a:lnTo>
                <a:lnTo>
                  <a:pt x="261167" y="55210"/>
                </a:lnTo>
                <a:lnTo>
                  <a:pt x="261401" y="55782"/>
                </a:lnTo>
                <a:lnTo>
                  <a:pt x="261912" y="56364"/>
                </a:lnTo>
                <a:lnTo>
                  <a:pt x="261997" y="56364"/>
                </a:lnTo>
                <a:lnTo>
                  <a:pt x="262104" y="56936"/>
                </a:lnTo>
                <a:lnTo>
                  <a:pt x="262477" y="56936"/>
                </a:lnTo>
                <a:lnTo>
                  <a:pt x="263062" y="58090"/>
                </a:lnTo>
                <a:lnTo>
                  <a:pt x="263669" y="58662"/>
                </a:lnTo>
                <a:lnTo>
                  <a:pt x="264213" y="59234"/>
                </a:lnTo>
                <a:lnTo>
                  <a:pt x="264820" y="59816"/>
                </a:lnTo>
                <a:lnTo>
                  <a:pt x="265001" y="60388"/>
                </a:lnTo>
                <a:lnTo>
                  <a:pt x="265448" y="60388"/>
                </a:lnTo>
                <a:lnTo>
                  <a:pt x="265672" y="60960"/>
                </a:lnTo>
                <a:lnTo>
                  <a:pt x="266194" y="61532"/>
                </a:lnTo>
                <a:lnTo>
                  <a:pt x="266449" y="61532"/>
                </a:lnTo>
                <a:lnTo>
                  <a:pt x="266758" y="62114"/>
                </a:lnTo>
                <a:lnTo>
                  <a:pt x="267056" y="62114"/>
                </a:lnTo>
                <a:lnTo>
                  <a:pt x="267312" y="62686"/>
                </a:lnTo>
                <a:lnTo>
                  <a:pt x="267578" y="62686"/>
                </a:lnTo>
                <a:lnTo>
                  <a:pt x="267876" y="63258"/>
                </a:lnTo>
                <a:lnTo>
                  <a:pt x="268345" y="63840"/>
                </a:lnTo>
                <a:lnTo>
                  <a:pt x="268835" y="63840"/>
                </a:lnTo>
                <a:lnTo>
                  <a:pt x="269400" y="64412"/>
                </a:lnTo>
                <a:lnTo>
                  <a:pt x="270134" y="65566"/>
                </a:lnTo>
                <a:lnTo>
                  <a:pt x="270848" y="66138"/>
                </a:lnTo>
                <a:lnTo>
                  <a:pt x="271061" y="66138"/>
                </a:lnTo>
                <a:lnTo>
                  <a:pt x="272552" y="67292"/>
                </a:lnTo>
                <a:lnTo>
                  <a:pt x="273149" y="67864"/>
                </a:lnTo>
                <a:lnTo>
                  <a:pt x="273702" y="68436"/>
                </a:lnTo>
                <a:lnTo>
                  <a:pt x="274299" y="69018"/>
                </a:lnTo>
                <a:lnTo>
                  <a:pt x="274895" y="69018"/>
                </a:lnTo>
                <a:lnTo>
                  <a:pt x="275598" y="69590"/>
                </a:lnTo>
                <a:lnTo>
                  <a:pt x="275971" y="70161"/>
                </a:lnTo>
                <a:lnTo>
                  <a:pt x="276376" y="70161"/>
                </a:lnTo>
                <a:lnTo>
                  <a:pt x="276791" y="70744"/>
                </a:lnTo>
                <a:lnTo>
                  <a:pt x="277238" y="70744"/>
                </a:lnTo>
                <a:lnTo>
                  <a:pt x="277238" y="71316"/>
                </a:lnTo>
                <a:lnTo>
                  <a:pt x="277686" y="71316"/>
                </a:lnTo>
                <a:lnTo>
                  <a:pt x="278091" y="71887"/>
                </a:lnTo>
                <a:lnTo>
                  <a:pt x="278719" y="71887"/>
                </a:lnTo>
                <a:lnTo>
                  <a:pt x="278921" y="72470"/>
                </a:lnTo>
                <a:lnTo>
                  <a:pt x="279795" y="73042"/>
                </a:lnTo>
                <a:lnTo>
                  <a:pt x="280498" y="73042"/>
                </a:lnTo>
                <a:lnTo>
                  <a:pt x="281211" y="73613"/>
                </a:lnTo>
                <a:lnTo>
                  <a:pt x="281776" y="74185"/>
                </a:lnTo>
                <a:lnTo>
                  <a:pt x="282319" y="74185"/>
                </a:lnTo>
                <a:lnTo>
                  <a:pt x="282883" y="74768"/>
                </a:lnTo>
                <a:lnTo>
                  <a:pt x="283597" y="75339"/>
                </a:lnTo>
                <a:lnTo>
                  <a:pt x="284374" y="75339"/>
                </a:lnTo>
                <a:lnTo>
                  <a:pt x="285109" y="75911"/>
                </a:lnTo>
                <a:lnTo>
                  <a:pt x="285440" y="75911"/>
                </a:lnTo>
                <a:lnTo>
                  <a:pt x="286068" y="76494"/>
                </a:lnTo>
                <a:lnTo>
                  <a:pt x="286686" y="76494"/>
                </a:lnTo>
                <a:lnTo>
                  <a:pt x="287218" y="77065"/>
                </a:lnTo>
                <a:lnTo>
                  <a:pt x="287761" y="77065"/>
                </a:lnTo>
                <a:lnTo>
                  <a:pt x="288219" y="77637"/>
                </a:lnTo>
                <a:lnTo>
                  <a:pt x="288635" y="77637"/>
                </a:lnTo>
                <a:lnTo>
                  <a:pt x="289135" y="78220"/>
                </a:lnTo>
                <a:lnTo>
                  <a:pt x="289551" y="78220"/>
                </a:lnTo>
                <a:lnTo>
                  <a:pt x="290456" y="78791"/>
                </a:lnTo>
                <a:lnTo>
                  <a:pt x="291521" y="78791"/>
                </a:lnTo>
                <a:lnTo>
                  <a:pt x="291755" y="79363"/>
                </a:lnTo>
                <a:lnTo>
                  <a:pt x="292948" y="79363"/>
                </a:lnTo>
                <a:lnTo>
                  <a:pt x="294013" y="79946"/>
                </a:lnTo>
                <a:lnTo>
                  <a:pt x="297283" y="81089"/>
                </a:lnTo>
                <a:lnTo>
                  <a:pt x="298348" y="81672"/>
                </a:lnTo>
                <a:lnTo>
                  <a:pt x="300691" y="82243"/>
                </a:lnTo>
                <a:lnTo>
                  <a:pt x="304259" y="82815"/>
                </a:lnTo>
                <a:lnTo>
                  <a:pt x="306709" y="83398"/>
                </a:lnTo>
                <a:lnTo>
                  <a:pt x="310181" y="83969"/>
                </a:lnTo>
                <a:lnTo>
                  <a:pt x="311246" y="84541"/>
                </a:lnTo>
                <a:lnTo>
                  <a:pt x="815952" y="84541"/>
                </a:lnTo>
                <a:lnTo>
                  <a:pt x="817017" y="83969"/>
                </a:lnTo>
                <a:lnTo>
                  <a:pt x="820479" y="83398"/>
                </a:lnTo>
                <a:lnTo>
                  <a:pt x="822939" y="82815"/>
                </a:lnTo>
                <a:lnTo>
                  <a:pt x="826497" y="82296"/>
                </a:lnTo>
                <a:lnTo>
                  <a:pt x="828818" y="81725"/>
                </a:lnTo>
                <a:lnTo>
                  <a:pt x="829883" y="81142"/>
                </a:lnTo>
                <a:lnTo>
                  <a:pt x="833175" y="79999"/>
                </a:lnTo>
                <a:lnTo>
                  <a:pt x="834240" y="79416"/>
                </a:lnTo>
                <a:lnTo>
                  <a:pt x="835433" y="79416"/>
                </a:lnTo>
                <a:lnTo>
                  <a:pt x="835848" y="78844"/>
                </a:lnTo>
                <a:lnTo>
                  <a:pt x="836721" y="78844"/>
                </a:lnTo>
                <a:lnTo>
                  <a:pt x="837627" y="78273"/>
                </a:lnTo>
                <a:lnTo>
                  <a:pt x="838031" y="78273"/>
                </a:lnTo>
                <a:lnTo>
                  <a:pt x="838543" y="77690"/>
                </a:lnTo>
                <a:lnTo>
                  <a:pt x="839032" y="77690"/>
                </a:lnTo>
                <a:lnTo>
                  <a:pt x="839480" y="77118"/>
                </a:lnTo>
                <a:lnTo>
                  <a:pt x="840023" y="77118"/>
                </a:lnTo>
                <a:lnTo>
                  <a:pt x="840556" y="76547"/>
                </a:lnTo>
                <a:lnTo>
                  <a:pt x="841514" y="76547"/>
                </a:lnTo>
                <a:lnTo>
                  <a:pt x="841823" y="75964"/>
                </a:lnTo>
                <a:lnTo>
                  <a:pt x="842089" y="75964"/>
                </a:lnTo>
                <a:lnTo>
                  <a:pt x="842824" y="75392"/>
                </a:lnTo>
                <a:lnTo>
                  <a:pt x="843538" y="75392"/>
                </a:lnTo>
                <a:lnTo>
                  <a:pt x="844241" y="74821"/>
                </a:lnTo>
                <a:lnTo>
                  <a:pt x="844805" y="74238"/>
                </a:lnTo>
                <a:lnTo>
                  <a:pt x="845359" y="74238"/>
                </a:lnTo>
                <a:lnTo>
                  <a:pt x="845923" y="73666"/>
                </a:lnTo>
                <a:lnTo>
                  <a:pt x="846626" y="73095"/>
                </a:lnTo>
                <a:lnTo>
                  <a:pt x="847329" y="73095"/>
                </a:lnTo>
                <a:lnTo>
                  <a:pt x="848043" y="72523"/>
                </a:lnTo>
                <a:lnTo>
                  <a:pt x="848405" y="71940"/>
                </a:lnTo>
                <a:lnTo>
                  <a:pt x="849044" y="71940"/>
                </a:lnTo>
                <a:lnTo>
                  <a:pt x="849864" y="71369"/>
                </a:lnTo>
                <a:lnTo>
                  <a:pt x="849864" y="70797"/>
                </a:lnTo>
                <a:lnTo>
                  <a:pt x="850312" y="70797"/>
                </a:lnTo>
                <a:lnTo>
                  <a:pt x="850716" y="70214"/>
                </a:lnTo>
                <a:lnTo>
                  <a:pt x="851132" y="70214"/>
                </a:lnTo>
                <a:lnTo>
                  <a:pt x="851504" y="69643"/>
                </a:lnTo>
                <a:lnTo>
                  <a:pt x="852804" y="69071"/>
                </a:lnTo>
                <a:lnTo>
                  <a:pt x="853400" y="68488"/>
                </a:lnTo>
                <a:lnTo>
                  <a:pt x="853944" y="67917"/>
                </a:lnTo>
                <a:lnTo>
                  <a:pt x="854551" y="67345"/>
                </a:lnTo>
                <a:lnTo>
                  <a:pt x="855786" y="66191"/>
                </a:lnTo>
                <a:lnTo>
                  <a:pt x="856319" y="66191"/>
                </a:lnTo>
                <a:lnTo>
                  <a:pt x="857384" y="65036"/>
                </a:lnTo>
                <a:lnTo>
                  <a:pt x="857756" y="64465"/>
                </a:lnTo>
                <a:lnTo>
                  <a:pt x="858300" y="63893"/>
                </a:lnTo>
                <a:lnTo>
                  <a:pt x="858790" y="63893"/>
                </a:lnTo>
                <a:lnTo>
                  <a:pt x="859280" y="63311"/>
                </a:lnTo>
                <a:lnTo>
                  <a:pt x="859578" y="62739"/>
                </a:lnTo>
                <a:lnTo>
                  <a:pt x="859833" y="62739"/>
                </a:lnTo>
                <a:lnTo>
                  <a:pt x="860089" y="62167"/>
                </a:lnTo>
                <a:lnTo>
                  <a:pt x="860696" y="61585"/>
                </a:lnTo>
                <a:lnTo>
                  <a:pt x="860952" y="61585"/>
                </a:lnTo>
                <a:lnTo>
                  <a:pt x="861474" y="61013"/>
                </a:lnTo>
                <a:lnTo>
                  <a:pt x="861697" y="60441"/>
                </a:lnTo>
                <a:lnTo>
                  <a:pt x="861772" y="60441"/>
                </a:lnTo>
                <a:lnTo>
                  <a:pt x="862177" y="59869"/>
                </a:lnTo>
                <a:lnTo>
                  <a:pt x="862592" y="59869"/>
                </a:lnTo>
                <a:lnTo>
                  <a:pt x="862922" y="59287"/>
                </a:lnTo>
                <a:lnTo>
                  <a:pt x="863295" y="58715"/>
                </a:lnTo>
                <a:lnTo>
                  <a:pt x="864030" y="58143"/>
                </a:lnTo>
                <a:lnTo>
                  <a:pt x="864669" y="56989"/>
                </a:lnTo>
                <a:lnTo>
                  <a:pt x="865031" y="56989"/>
                </a:lnTo>
                <a:lnTo>
                  <a:pt x="865148" y="56417"/>
                </a:lnTo>
                <a:lnTo>
                  <a:pt x="865223" y="56417"/>
                </a:lnTo>
                <a:lnTo>
                  <a:pt x="865744" y="55835"/>
                </a:lnTo>
                <a:lnTo>
                  <a:pt x="865957" y="55295"/>
                </a:lnTo>
                <a:lnTo>
                  <a:pt x="866309" y="55295"/>
                </a:lnTo>
                <a:lnTo>
                  <a:pt x="866554" y="54723"/>
                </a:lnTo>
                <a:lnTo>
                  <a:pt x="866788" y="54723"/>
                </a:lnTo>
                <a:lnTo>
                  <a:pt x="866969" y="54141"/>
                </a:lnTo>
                <a:lnTo>
                  <a:pt x="867161" y="54141"/>
                </a:lnTo>
                <a:lnTo>
                  <a:pt x="867299" y="53569"/>
                </a:lnTo>
                <a:lnTo>
                  <a:pt x="867672" y="52997"/>
                </a:lnTo>
                <a:lnTo>
                  <a:pt x="868088" y="52415"/>
                </a:lnTo>
                <a:lnTo>
                  <a:pt x="868375" y="52415"/>
                </a:lnTo>
                <a:lnTo>
                  <a:pt x="868759" y="51843"/>
                </a:lnTo>
                <a:lnTo>
                  <a:pt x="868908" y="51271"/>
                </a:lnTo>
                <a:lnTo>
                  <a:pt x="869121" y="51271"/>
                </a:lnTo>
                <a:lnTo>
                  <a:pt x="869313" y="50689"/>
                </a:lnTo>
                <a:lnTo>
                  <a:pt x="869504" y="50689"/>
                </a:lnTo>
                <a:lnTo>
                  <a:pt x="869685" y="50117"/>
                </a:lnTo>
                <a:lnTo>
                  <a:pt x="869845" y="50117"/>
                </a:lnTo>
                <a:lnTo>
                  <a:pt x="870165" y="49471"/>
                </a:lnTo>
                <a:lnTo>
                  <a:pt x="870271" y="49471"/>
                </a:lnTo>
                <a:lnTo>
                  <a:pt x="870346" y="48888"/>
                </a:lnTo>
                <a:lnTo>
                  <a:pt x="870463" y="48888"/>
                </a:lnTo>
                <a:lnTo>
                  <a:pt x="871059" y="47745"/>
                </a:lnTo>
                <a:lnTo>
                  <a:pt x="871230" y="47745"/>
                </a:lnTo>
                <a:lnTo>
                  <a:pt x="871411" y="47162"/>
                </a:lnTo>
                <a:lnTo>
                  <a:pt x="871602" y="47162"/>
                </a:lnTo>
                <a:lnTo>
                  <a:pt x="871751" y="46591"/>
                </a:lnTo>
                <a:lnTo>
                  <a:pt x="872007" y="46019"/>
                </a:lnTo>
                <a:lnTo>
                  <a:pt x="872082" y="46019"/>
                </a:lnTo>
                <a:lnTo>
                  <a:pt x="872753" y="44865"/>
                </a:lnTo>
                <a:lnTo>
                  <a:pt x="873051" y="44293"/>
                </a:lnTo>
                <a:lnTo>
                  <a:pt x="873786" y="42567"/>
                </a:lnTo>
                <a:lnTo>
                  <a:pt x="874127" y="41985"/>
                </a:lnTo>
                <a:lnTo>
                  <a:pt x="874276" y="41985"/>
                </a:lnTo>
                <a:lnTo>
                  <a:pt x="874276" y="41413"/>
                </a:lnTo>
                <a:lnTo>
                  <a:pt x="874723" y="40841"/>
                </a:lnTo>
                <a:lnTo>
                  <a:pt x="876214" y="37389"/>
                </a:lnTo>
                <a:lnTo>
                  <a:pt x="876512" y="36235"/>
                </a:lnTo>
                <a:lnTo>
                  <a:pt x="876661" y="35663"/>
                </a:lnTo>
                <a:lnTo>
                  <a:pt x="876768" y="35663"/>
                </a:lnTo>
                <a:lnTo>
                  <a:pt x="876917" y="35091"/>
                </a:lnTo>
                <a:lnTo>
                  <a:pt x="877024" y="34509"/>
                </a:lnTo>
                <a:lnTo>
                  <a:pt x="877322" y="33937"/>
                </a:lnTo>
                <a:lnTo>
                  <a:pt x="877407" y="33937"/>
                </a:lnTo>
                <a:lnTo>
                  <a:pt x="877407" y="33365"/>
                </a:lnTo>
                <a:lnTo>
                  <a:pt x="877514" y="33365"/>
                </a:lnTo>
                <a:lnTo>
                  <a:pt x="877599" y="32783"/>
                </a:lnTo>
                <a:lnTo>
                  <a:pt x="877737" y="32783"/>
                </a:lnTo>
                <a:lnTo>
                  <a:pt x="878483" y="29913"/>
                </a:lnTo>
                <a:lnTo>
                  <a:pt x="879857" y="23560"/>
                </a:lnTo>
                <a:lnTo>
                  <a:pt x="880006" y="22988"/>
                </a:lnTo>
                <a:lnTo>
                  <a:pt x="880485" y="20108"/>
                </a:lnTo>
                <a:lnTo>
                  <a:pt x="880783" y="17238"/>
                </a:lnTo>
                <a:lnTo>
                  <a:pt x="880901" y="14358"/>
                </a:lnTo>
                <a:lnTo>
                  <a:pt x="880975" y="13204"/>
                </a:lnTo>
                <a:lnTo>
                  <a:pt x="880975" y="12632"/>
                </a:lnTo>
                <a:lnTo>
                  <a:pt x="882519" y="6882"/>
                </a:lnTo>
                <a:lnTo>
                  <a:pt x="885715" y="2859"/>
                </a:lnTo>
                <a:lnTo>
                  <a:pt x="890401" y="10"/>
                </a:lnTo>
                <a:lnTo>
                  <a:pt x="1028541" y="10"/>
                </a:lnTo>
                <a:cubicBezTo>
                  <a:pt x="1081880" y="0"/>
                  <a:pt x="1125558" y="43425"/>
                  <a:pt x="1125558" y="96496"/>
                </a:cubicBezTo>
                <a:lnTo>
                  <a:pt x="1125558" y="2329686"/>
                </a:lnTo>
                <a:cubicBezTo>
                  <a:pt x="1125558" y="2382747"/>
                  <a:pt x="1081890" y="2426172"/>
                  <a:pt x="1028498" y="2426172"/>
                </a:cubicBezTo>
                <a:lnTo>
                  <a:pt x="97060" y="2426172"/>
                </a:lnTo>
                <a:cubicBezTo>
                  <a:pt x="43679" y="2426172"/>
                  <a:pt x="0" y="2382757"/>
                  <a:pt x="0" y="2329686"/>
                </a:cubicBezTo>
                <a:lnTo>
                  <a:pt x="0" y="96496"/>
                </a:lnTo>
                <a:cubicBezTo>
                  <a:pt x="0" y="43425"/>
                  <a:pt x="43668" y="0"/>
                  <a:pt x="97060" y="0"/>
                </a:cubicBezTo>
                <a:close/>
              </a:path>
            </a:pathLst>
          </a:custGeom>
          <a:solidFill>
            <a:schemeClr val="bg1">
              <a:lumMod val="95000"/>
            </a:schemeClr>
          </a:solidFill>
        </p:spPr>
        <p:txBody>
          <a:bodyPr wrap="square" lIns="72000" tIns="72000" bIns="72000" anchor="b" anchorCtr="0">
            <a:noAutofit/>
          </a:bodyPr>
          <a:lstStyle>
            <a:lvl1pPr algn="ctr">
              <a:spcAft>
                <a:spcPts val="0"/>
              </a:spcAft>
              <a:defRPr sz="800" b="0"/>
            </a:lvl1pPr>
          </a:lstStyle>
          <a:p>
            <a:r>
              <a:rPr lang="en-US"/>
              <a:t>DRAG AND </a:t>
            </a:r>
            <a:br>
              <a:rPr lang="en-US"/>
            </a:br>
            <a:r>
              <a:rPr lang="en-US"/>
              <a:t>DROP IMAGE</a:t>
            </a:r>
          </a:p>
        </p:txBody>
      </p:sp>
      <p:sp>
        <p:nvSpPr>
          <p:cNvPr id="37" name="Title 36">
            <a:extLst>
              <a:ext uri="{FF2B5EF4-FFF2-40B4-BE49-F238E27FC236}">
                <a16:creationId xmlns:a16="http://schemas.microsoft.com/office/drawing/2014/main" id="{62765655-C311-86D8-487D-3D62A2E5D494}"/>
              </a:ext>
            </a:extLst>
          </p:cNvPr>
          <p:cNvSpPr>
            <a:spLocks noGrp="1"/>
          </p:cNvSpPr>
          <p:nvPr>
            <p:ph type="title"/>
          </p:nvPr>
        </p:nvSpPr>
        <p:spPr/>
        <p:txBody>
          <a:bodyPr/>
          <a:lstStyle/>
          <a:p>
            <a:r>
              <a:rPr lang="en-US" dirty="0"/>
              <a:t>Click to edit Master title style</a:t>
            </a:r>
            <a:endParaRPr lang="en-GB" dirty="0"/>
          </a:p>
        </p:txBody>
      </p:sp>
      <p:sp>
        <p:nvSpPr>
          <p:cNvPr id="30" name="Footer Placeholder 29">
            <a:extLst>
              <a:ext uri="{FF2B5EF4-FFF2-40B4-BE49-F238E27FC236}">
                <a16:creationId xmlns:a16="http://schemas.microsoft.com/office/drawing/2014/main" id="{1F606D3D-B7A2-0BCD-48DD-1CB0399ED356}"/>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31" name="Slide Number Placeholder 30">
            <a:extLst>
              <a:ext uri="{FF2B5EF4-FFF2-40B4-BE49-F238E27FC236}">
                <a16:creationId xmlns:a16="http://schemas.microsoft.com/office/drawing/2014/main" id="{028055F3-9B26-E7FC-75BE-26891E6A3A74}"/>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Tree>
    <p:extLst>
      <p:ext uri="{BB962C8B-B14F-4D97-AF65-F5344CB8AC3E}">
        <p14:creationId xmlns:p14="http://schemas.microsoft.com/office/powerpoint/2010/main" val="1056770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s with Text with bullets">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63F956E5-C73B-0D79-D9FA-B57AB4E8DB21}"/>
              </a:ext>
            </a:extLst>
          </p:cNvPr>
          <p:cNvGrpSpPr/>
          <p:nvPr/>
        </p:nvGrpSpPr>
        <p:grpSpPr>
          <a:xfrm>
            <a:off x="3286991" y="1239839"/>
            <a:ext cx="5385576" cy="3132349"/>
            <a:chOff x="3286991" y="1270807"/>
            <a:chExt cx="5385576" cy="3132349"/>
          </a:xfrm>
        </p:grpSpPr>
        <p:sp>
          <p:nvSpPr>
            <p:cNvPr id="4" name="object 4">
              <a:extLst>
                <a:ext uri="{FF2B5EF4-FFF2-40B4-BE49-F238E27FC236}">
                  <a16:creationId xmlns:a16="http://schemas.microsoft.com/office/drawing/2014/main" id="{8AB58F96-C74F-FEFC-BE2F-F2805577281B}"/>
                </a:ext>
              </a:extLst>
            </p:cNvPr>
            <p:cNvSpPr/>
            <p:nvPr/>
          </p:nvSpPr>
          <p:spPr>
            <a:xfrm>
              <a:off x="4915124" y="3784992"/>
              <a:ext cx="1111389" cy="545596"/>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5" name="object 5">
              <a:extLst>
                <a:ext uri="{FF2B5EF4-FFF2-40B4-BE49-F238E27FC236}">
                  <a16:creationId xmlns:a16="http://schemas.microsoft.com/office/drawing/2014/main" id="{C8AF835D-EEAC-6770-35BE-C748A2CC877B}"/>
                </a:ext>
              </a:extLst>
            </p:cNvPr>
            <p:cNvSpPr/>
            <p:nvPr/>
          </p:nvSpPr>
          <p:spPr>
            <a:xfrm>
              <a:off x="4915162" y="4297225"/>
              <a:ext cx="1111327" cy="33368"/>
            </a:xfrm>
            <a:prstGeom prst="rect">
              <a:avLst/>
            </a:prstGeom>
            <a:blipFill>
              <a:blip r:embed="rId3"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6" name="object 6">
              <a:extLst>
                <a:ext uri="{FF2B5EF4-FFF2-40B4-BE49-F238E27FC236}">
                  <a16:creationId xmlns:a16="http://schemas.microsoft.com/office/drawing/2014/main" id="{5759B6C5-5B2D-7111-A2E4-03F2599DBC17}"/>
                </a:ext>
              </a:extLst>
            </p:cNvPr>
            <p:cNvSpPr/>
            <p:nvPr/>
          </p:nvSpPr>
          <p:spPr>
            <a:xfrm>
              <a:off x="3627291" y="1270807"/>
              <a:ext cx="3687089" cy="2541715"/>
            </a:xfrm>
            <a:custGeom>
              <a:avLst/>
              <a:gdLst/>
              <a:ahLst/>
              <a:cxnLst/>
              <a:rect l="l" t="t" r="r" b="b"/>
              <a:pathLst>
                <a:path w="8107044" h="5588634">
                  <a:moveTo>
                    <a:pt x="7911036" y="0"/>
                  </a:moveTo>
                  <a:lnTo>
                    <a:pt x="195952" y="0"/>
                  </a:lnTo>
                  <a:lnTo>
                    <a:pt x="151020" y="5175"/>
                  </a:lnTo>
                  <a:lnTo>
                    <a:pt x="109774" y="19917"/>
                  </a:lnTo>
                  <a:lnTo>
                    <a:pt x="73391" y="43050"/>
                  </a:lnTo>
                  <a:lnTo>
                    <a:pt x="43046" y="73398"/>
                  </a:lnTo>
                  <a:lnTo>
                    <a:pt x="19915" y="109783"/>
                  </a:lnTo>
                  <a:lnTo>
                    <a:pt x="5174" y="151030"/>
                  </a:lnTo>
                  <a:lnTo>
                    <a:pt x="0" y="195962"/>
                  </a:lnTo>
                  <a:lnTo>
                    <a:pt x="0" y="5392087"/>
                  </a:lnTo>
                  <a:lnTo>
                    <a:pt x="5174" y="5437022"/>
                  </a:lnTo>
                  <a:lnTo>
                    <a:pt x="19915" y="5478271"/>
                  </a:lnTo>
                  <a:lnTo>
                    <a:pt x="43046" y="5514656"/>
                  </a:lnTo>
                  <a:lnTo>
                    <a:pt x="73391" y="5545002"/>
                  </a:lnTo>
                  <a:lnTo>
                    <a:pt x="109774" y="5568133"/>
                  </a:lnTo>
                  <a:lnTo>
                    <a:pt x="151020" y="5582874"/>
                  </a:lnTo>
                  <a:lnTo>
                    <a:pt x="195952" y="5588049"/>
                  </a:lnTo>
                  <a:lnTo>
                    <a:pt x="7911036" y="5588049"/>
                  </a:lnTo>
                  <a:lnTo>
                    <a:pt x="7955969" y="5582874"/>
                  </a:lnTo>
                  <a:lnTo>
                    <a:pt x="7997215" y="5568133"/>
                  </a:lnTo>
                  <a:lnTo>
                    <a:pt x="8033601" y="5545002"/>
                  </a:lnTo>
                  <a:lnTo>
                    <a:pt x="8063948" y="5514656"/>
                  </a:lnTo>
                  <a:lnTo>
                    <a:pt x="8087081" y="5478271"/>
                  </a:lnTo>
                  <a:lnTo>
                    <a:pt x="8101823" y="5437022"/>
                  </a:lnTo>
                  <a:lnTo>
                    <a:pt x="8106999" y="5392087"/>
                  </a:lnTo>
                  <a:lnTo>
                    <a:pt x="8106999" y="195962"/>
                  </a:lnTo>
                  <a:lnTo>
                    <a:pt x="8101823" y="151030"/>
                  </a:lnTo>
                  <a:lnTo>
                    <a:pt x="8087081" y="109783"/>
                  </a:lnTo>
                  <a:lnTo>
                    <a:pt x="8063948" y="73398"/>
                  </a:lnTo>
                  <a:lnTo>
                    <a:pt x="8033601" y="43050"/>
                  </a:lnTo>
                  <a:lnTo>
                    <a:pt x="7997215" y="19917"/>
                  </a:lnTo>
                  <a:lnTo>
                    <a:pt x="7955969" y="5175"/>
                  </a:lnTo>
                  <a:lnTo>
                    <a:pt x="7911036" y="0"/>
                  </a:lnTo>
                  <a:close/>
                </a:path>
              </a:pathLst>
            </a:custGeom>
            <a:solidFill>
              <a:srgbClr val="2F2F2F"/>
            </a:solidFill>
          </p:spPr>
          <p:txBody>
            <a:bodyPr wrap="square" lIns="0" tIns="0" rIns="0" bIns="0" rtlCol="0"/>
            <a:lstStyle/>
            <a:p>
              <a:endParaRPr sz="372"/>
            </a:p>
          </p:txBody>
        </p:sp>
        <p:sp>
          <p:nvSpPr>
            <p:cNvPr id="7" name="object 7">
              <a:extLst>
                <a:ext uri="{FF2B5EF4-FFF2-40B4-BE49-F238E27FC236}">
                  <a16:creationId xmlns:a16="http://schemas.microsoft.com/office/drawing/2014/main" id="{E7D0D410-3F68-0D08-9AF2-DFB61D8DCA72}"/>
                </a:ext>
              </a:extLst>
            </p:cNvPr>
            <p:cNvSpPr/>
            <p:nvPr/>
          </p:nvSpPr>
          <p:spPr>
            <a:xfrm>
              <a:off x="3627291" y="1273984"/>
              <a:ext cx="3687089" cy="2541715"/>
            </a:xfrm>
            <a:custGeom>
              <a:avLst/>
              <a:gdLst/>
              <a:ahLst/>
              <a:cxnLst/>
              <a:rect l="l" t="t" r="r" b="b"/>
              <a:pathLst>
                <a:path w="8107044" h="5588634">
                  <a:moveTo>
                    <a:pt x="7911036" y="0"/>
                  </a:moveTo>
                  <a:lnTo>
                    <a:pt x="195952" y="0"/>
                  </a:lnTo>
                  <a:lnTo>
                    <a:pt x="151020" y="5175"/>
                  </a:lnTo>
                  <a:lnTo>
                    <a:pt x="109774" y="19917"/>
                  </a:lnTo>
                  <a:lnTo>
                    <a:pt x="73391" y="43050"/>
                  </a:lnTo>
                  <a:lnTo>
                    <a:pt x="43046" y="73398"/>
                  </a:lnTo>
                  <a:lnTo>
                    <a:pt x="19915" y="109783"/>
                  </a:lnTo>
                  <a:lnTo>
                    <a:pt x="5174" y="151030"/>
                  </a:lnTo>
                  <a:lnTo>
                    <a:pt x="0" y="195962"/>
                  </a:lnTo>
                  <a:lnTo>
                    <a:pt x="0" y="5392160"/>
                  </a:lnTo>
                  <a:lnTo>
                    <a:pt x="5174" y="5437068"/>
                  </a:lnTo>
                  <a:lnTo>
                    <a:pt x="19915" y="5478297"/>
                  </a:lnTo>
                  <a:lnTo>
                    <a:pt x="43046" y="5514669"/>
                  </a:lnTo>
                  <a:lnTo>
                    <a:pt x="73391" y="5545007"/>
                  </a:lnTo>
                  <a:lnTo>
                    <a:pt x="109774" y="5568135"/>
                  </a:lnTo>
                  <a:lnTo>
                    <a:pt x="151020" y="5582874"/>
                  </a:lnTo>
                  <a:lnTo>
                    <a:pt x="195952" y="5588049"/>
                  </a:lnTo>
                  <a:lnTo>
                    <a:pt x="7911036" y="5588049"/>
                  </a:lnTo>
                  <a:lnTo>
                    <a:pt x="7955969" y="5582874"/>
                  </a:lnTo>
                  <a:lnTo>
                    <a:pt x="7997215" y="5568135"/>
                  </a:lnTo>
                  <a:lnTo>
                    <a:pt x="8033601" y="5545007"/>
                  </a:lnTo>
                  <a:lnTo>
                    <a:pt x="8063948" y="5514669"/>
                  </a:lnTo>
                  <a:lnTo>
                    <a:pt x="8087081" y="5478297"/>
                  </a:lnTo>
                  <a:lnTo>
                    <a:pt x="8101823" y="5437068"/>
                  </a:lnTo>
                  <a:lnTo>
                    <a:pt x="8106999" y="5392160"/>
                  </a:lnTo>
                  <a:lnTo>
                    <a:pt x="8106999" y="195962"/>
                  </a:lnTo>
                  <a:lnTo>
                    <a:pt x="8101823" y="151030"/>
                  </a:lnTo>
                  <a:lnTo>
                    <a:pt x="8087081" y="109783"/>
                  </a:lnTo>
                  <a:lnTo>
                    <a:pt x="8063948" y="73398"/>
                  </a:lnTo>
                  <a:lnTo>
                    <a:pt x="8033601" y="43050"/>
                  </a:lnTo>
                  <a:lnTo>
                    <a:pt x="7997215" y="19917"/>
                  </a:lnTo>
                  <a:lnTo>
                    <a:pt x="7955969" y="5175"/>
                  </a:lnTo>
                  <a:lnTo>
                    <a:pt x="7911036" y="0"/>
                  </a:lnTo>
                  <a:close/>
                </a:path>
              </a:pathLst>
            </a:custGeom>
            <a:solidFill>
              <a:srgbClr val="000000"/>
            </a:solidFill>
          </p:spPr>
          <p:txBody>
            <a:bodyPr wrap="square" lIns="0" tIns="0" rIns="0" bIns="0" rtlCol="0"/>
            <a:lstStyle/>
            <a:p>
              <a:endParaRPr sz="372"/>
            </a:p>
          </p:txBody>
        </p:sp>
        <p:sp>
          <p:nvSpPr>
            <p:cNvPr id="9" name="object 9">
              <a:extLst>
                <a:ext uri="{FF2B5EF4-FFF2-40B4-BE49-F238E27FC236}">
                  <a16:creationId xmlns:a16="http://schemas.microsoft.com/office/drawing/2014/main" id="{B9B922F4-9635-930B-2665-851A712D57DE}"/>
                </a:ext>
              </a:extLst>
            </p:cNvPr>
            <p:cNvSpPr/>
            <p:nvPr/>
          </p:nvSpPr>
          <p:spPr>
            <a:xfrm>
              <a:off x="3771406" y="1426089"/>
              <a:ext cx="3398869" cy="2049314"/>
            </a:xfrm>
            <a:custGeom>
              <a:avLst/>
              <a:gdLst/>
              <a:ahLst/>
              <a:cxnLst/>
              <a:rect l="l" t="t" r="r" b="b"/>
              <a:pathLst>
                <a:path w="7473315" h="4505959">
                  <a:moveTo>
                    <a:pt x="7466767" y="0"/>
                  </a:moveTo>
                  <a:lnTo>
                    <a:pt x="7458799" y="0"/>
                  </a:lnTo>
                  <a:lnTo>
                    <a:pt x="6450" y="0"/>
                  </a:lnTo>
                  <a:lnTo>
                    <a:pt x="0" y="6533"/>
                  </a:lnTo>
                  <a:lnTo>
                    <a:pt x="0" y="4505758"/>
                  </a:lnTo>
                  <a:lnTo>
                    <a:pt x="21988" y="4505758"/>
                  </a:lnTo>
                  <a:lnTo>
                    <a:pt x="21988" y="22187"/>
                  </a:lnTo>
                  <a:lnTo>
                    <a:pt x="7451228" y="22187"/>
                  </a:lnTo>
                  <a:lnTo>
                    <a:pt x="7451228" y="4505758"/>
                  </a:lnTo>
                  <a:lnTo>
                    <a:pt x="7473217" y="4505758"/>
                  </a:lnTo>
                  <a:lnTo>
                    <a:pt x="7473217" y="6533"/>
                  </a:lnTo>
                  <a:lnTo>
                    <a:pt x="7466767" y="0"/>
                  </a:lnTo>
                  <a:close/>
                </a:path>
              </a:pathLst>
            </a:custGeom>
            <a:solidFill>
              <a:srgbClr val="2F2F2F"/>
            </a:solidFill>
          </p:spPr>
          <p:txBody>
            <a:bodyPr wrap="square" lIns="0" tIns="0" rIns="0" bIns="0" rtlCol="0"/>
            <a:lstStyle/>
            <a:p>
              <a:endParaRPr sz="372"/>
            </a:p>
          </p:txBody>
        </p:sp>
        <p:sp>
          <p:nvSpPr>
            <p:cNvPr id="10" name="object 10">
              <a:extLst>
                <a:ext uri="{FF2B5EF4-FFF2-40B4-BE49-F238E27FC236}">
                  <a16:creationId xmlns:a16="http://schemas.microsoft.com/office/drawing/2014/main" id="{5D03E46A-1B64-C00D-C1CC-562E7179C1B1}"/>
                </a:ext>
              </a:extLst>
            </p:cNvPr>
            <p:cNvSpPr/>
            <p:nvPr/>
          </p:nvSpPr>
          <p:spPr>
            <a:xfrm>
              <a:off x="3627281" y="3475314"/>
              <a:ext cx="3687089" cy="11263"/>
            </a:xfrm>
            <a:custGeom>
              <a:avLst/>
              <a:gdLst/>
              <a:ahLst/>
              <a:cxnLst/>
              <a:rect l="l" t="t" r="r" b="b"/>
              <a:pathLst>
                <a:path w="8107044" h="24765">
                  <a:moveTo>
                    <a:pt x="8107020" y="0"/>
                  </a:moveTo>
                  <a:lnTo>
                    <a:pt x="0" y="0"/>
                  </a:lnTo>
                  <a:lnTo>
                    <a:pt x="0" y="24334"/>
                  </a:lnTo>
                  <a:lnTo>
                    <a:pt x="8107020" y="24334"/>
                  </a:lnTo>
                  <a:lnTo>
                    <a:pt x="8107020" y="0"/>
                  </a:lnTo>
                  <a:close/>
                </a:path>
              </a:pathLst>
            </a:custGeom>
            <a:solidFill>
              <a:srgbClr val="787878"/>
            </a:solidFill>
          </p:spPr>
          <p:txBody>
            <a:bodyPr wrap="square" lIns="0" tIns="0" rIns="0" bIns="0" rtlCol="0"/>
            <a:lstStyle/>
            <a:p>
              <a:endParaRPr sz="372"/>
            </a:p>
          </p:txBody>
        </p:sp>
        <p:sp>
          <p:nvSpPr>
            <p:cNvPr id="12" name="object 12">
              <a:extLst>
                <a:ext uri="{FF2B5EF4-FFF2-40B4-BE49-F238E27FC236}">
                  <a16:creationId xmlns:a16="http://schemas.microsoft.com/office/drawing/2014/main" id="{31F0008D-9E03-FD83-CAA1-6FDD3C636941}"/>
                </a:ext>
              </a:extLst>
            </p:cNvPr>
            <p:cNvSpPr/>
            <p:nvPr/>
          </p:nvSpPr>
          <p:spPr>
            <a:xfrm>
              <a:off x="6574848" y="2794059"/>
              <a:ext cx="2086857" cy="1588391"/>
            </a:xfrm>
            <a:custGeom>
              <a:avLst/>
              <a:gdLst/>
              <a:ahLst/>
              <a:cxnLst/>
              <a:rect l="l" t="t" r="r" b="b"/>
              <a:pathLst>
                <a:path w="4588509" h="3492500">
                  <a:moveTo>
                    <a:pt x="135924" y="3487797"/>
                  </a:moveTo>
                  <a:lnTo>
                    <a:pt x="138339" y="3492500"/>
                  </a:lnTo>
                  <a:lnTo>
                    <a:pt x="151198" y="3492500"/>
                  </a:lnTo>
                  <a:lnTo>
                    <a:pt x="135924" y="3487797"/>
                  </a:lnTo>
                  <a:close/>
                </a:path>
                <a:path w="4588509" h="3492500">
                  <a:moveTo>
                    <a:pt x="4452418" y="3487782"/>
                  </a:moveTo>
                  <a:lnTo>
                    <a:pt x="4437091" y="3492500"/>
                  </a:lnTo>
                  <a:lnTo>
                    <a:pt x="4449967" y="3492500"/>
                  </a:lnTo>
                  <a:lnTo>
                    <a:pt x="4452418" y="3487782"/>
                  </a:lnTo>
                  <a:close/>
                </a:path>
                <a:path w="4588509" h="3492500">
                  <a:moveTo>
                    <a:pt x="131817" y="3479800"/>
                  </a:moveTo>
                  <a:lnTo>
                    <a:pt x="109952" y="3479800"/>
                  </a:lnTo>
                  <a:lnTo>
                    <a:pt x="135924" y="3487797"/>
                  </a:lnTo>
                  <a:lnTo>
                    <a:pt x="131817" y="3479800"/>
                  </a:lnTo>
                  <a:close/>
                </a:path>
                <a:path w="4588509" h="3492500">
                  <a:moveTo>
                    <a:pt x="4478352" y="3479800"/>
                  </a:moveTo>
                  <a:lnTo>
                    <a:pt x="4456565" y="3479800"/>
                  </a:lnTo>
                  <a:lnTo>
                    <a:pt x="4452418" y="3487782"/>
                  </a:lnTo>
                  <a:lnTo>
                    <a:pt x="4478352" y="3479800"/>
                  </a:lnTo>
                  <a:close/>
                </a:path>
                <a:path w="4588509" h="3492500">
                  <a:moveTo>
                    <a:pt x="102764" y="3474786"/>
                  </a:moveTo>
                  <a:lnTo>
                    <a:pt x="103839" y="3479800"/>
                  </a:lnTo>
                  <a:lnTo>
                    <a:pt x="109952" y="3479800"/>
                  </a:lnTo>
                  <a:lnTo>
                    <a:pt x="102764" y="3474786"/>
                  </a:lnTo>
                  <a:close/>
                </a:path>
                <a:path w="4588509" h="3492500">
                  <a:moveTo>
                    <a:pt x="4485625" y="3474726"/>
                  </a:moveTo>
                  <a:lnTo>
                    <a:pt x="4478352" y="3479800"/>
                  </a:lnTo>
                  <a:lnTo>
                    <a:pt x="4484533" y="3479800"/>
                  </a:lnTo>
                  <a:lnTo>
                    <a:pt x="4485625" y="3474726"/>
                  </a:lnTo>
                  <a:close/>
                </a:path>
                <a:path w="4588509" h="3492500">
                  <a:moveTo>
                    <a:pt x="101117" y="3467100"/>
                  </a:moveTo>
                  <a:lnTo>
                    <a:pt x="91746" y="3467100"/>
                  </a:lnTo>
                  <a:lnTo>
                    <a:pt x="102764" y="3474786"/>
                  </a:lnTo>
                  <a:lnTo>
                    <a:pt x="101117" y="3467100"/>
                  </a:lnTo>
                  <a:close/>
                </a:path>
                <a:path w="4588509" h="3492500">
                  <a:moveTo>
                    <a:pt x="4496556" y="3467100"/>
                  </a:moveTo>
                  <a:lnTo>
                    <a:pt x="4487266" y="3467100"/>
                  </a:lnTo>
                  <a:lnTo>
                    <a:pt x="4485625" y="3474726"/>
                  </a:lnTo>
                  <a:lnTo>
                    <a:pt x="4496556" y="3467100"/>
                  </a:lnTo>
                  <a:close/>
                </a:path>
                <a:path w="4588509" h="3492500">
                  <a:moveTo>
                    <a:pt x="82243" y="3460471"/>
                  </a:moveTo>
                  <a:lnTo>
                    <a:pt x="83243" y="3467100"/>
                  </a:lnTo>
                  <a:lnTo>
                    <a:pt x="91746" y="3467100"/>
                  </a:lnTo>
                  <a:lnTo>
                    <a:pt x="82243" y="3460471"/>
                  </a:lnTo>
                  <a:close/>
                </a:path>
                <a:path w="4588509" h="3492500">
                  <a:moveTo>
                    <a:pt x="4506150" y="3460407"/>
                  </a:moveTo>
                  <a:lnTo>
                    <a:pt x="4496556" y="3467100"/>
                  </a:lnTo>
                  <a:lnTo>
                    <a:pt x="4505140" y="3467100"/>
                  </a:lnTo>
                  <a:lnTo>
                    <a:pt x="4506150" y="3460407"/>
                  </a:lnTo>
                  <a:close/>
                </a:path>
                <a:path w="4588509" h="3492500">
                  <a:moveTo>
                    <a:pt x="81327" y="3454400"/>
                  </a:moveTo>
                  <a:lnTo>
                    <a:pt x="73540" y="3454400"/>
                  </a:lnTo>
                  <a:lnTo>
                    <a:pt x="82243" y="3460471"/>
                  </a:lnTo>
                  <a:lnTo>
                    <a:pt x="81327" y="3454400"/>
                  </a:lnTo>
                  <a:close/>
                </a:path>
                <a:path w="4588509" h="3492500">
                  <a:moveTo>
                    <a:pt x="4514760" y="3454400"/>
                  </a:moveTo>
                  <a:lnTo>
                    <a:pt x="4507056" y="3454400"/>
                  </a:lnTo>
                  <a:lnTo>
                    <a:pt x="4506150" y="3460407"/>
                  </a:lnTo>
                  <a:lnTo>
                    <a:pt x="4514760" y="3454400"/>
                  </a:lnTo>
                  <a:close/>
                </a:path>
                <a:path w="4588509" h="3492500">
                  <a:moveTo>
                    <a:pt x="67680" y="3449502"/>
                  </a:moveTo>
                  <a:lnTo>
                    <a:pt x="69045" y="3454400"/>
                  </a:lnTo>
                  <a:lnTo>
                    <a:pt x="73540" y="3454400"/>
                  </a:lnTo>
                  <a:lnTo>
                    <a:pt x="67680" y="3449502"/>
                  </a:lnTo>
                  <a:close/>
                </a:path>
                <a:path w="4588509" h="3492500">
                  <a:moveTo>
                    <a:pt x="4520721" y="3449415"/>
                  </a:moveTo>
                  <a:lnTo>
                    <a:pt x="4514760" y="3454400"/>
                  </a:lnTo>
                  <a:lnTo>
                    <a:pt x="4519328" y="3454400"/>
                  </a:lnTo>
                  <a:lnTo>
                    <a:pt x="4520721" y="3449415"/>
                  </a:lnTo>
                  <a:close/>
                </a:path>
                <a:path w="4588509" h="3492500">
                  <a:moveTo>
                    <a:pt x="65505" y="3441700"/>
                  </a:moveTo>
                  <a:lnTo>
                    <a:pt x="58344" y="3441700"/>
                  </a:lnTo>
                  <a:lnTo>
                    <a:pt x="67680" y="3449502"/>
                  </a:lnTo>
                  <a:lnTo>
                    <a:pt x="65505" y="3441700"/>
                  </a:lnTo>
                  <a:close/>
                </a:path>
                <a:path w="4588509" h="3492500">
                  <a:moveTo>
                    <a:pt x="4529947" y="3441700"/>
                  </a:moveTo>
                  <a:lnTo>
                    <a:pt x="4522877" y="3441700"/>
                  </a:lnTo>
                  <a:lnTo>
                    <a:pt x="4520721" y="3449415"/>
                  </a:lnTo>
                  <a:lnTo>
                    <a:pt x="4529947" y="3441700"/>
                  </a:lnTo>
                  <a:close/>
                </a:path>
                <a:path w="4588509" h="3492500">
                  <a:moveTo>
                    <a:pt x="56624" y="3440261"/>
                  </a:moveTo>
                  <a:lnTo>
                    <a:pt x="57181" y="3441700"/>
                  </a:lnTo>
                  <a:lnTo>
                    <a:pt x="58344" y="3441700"/>
                  </a:lnTo>
                  <a:lnTo>
                    <a:pt x="56624" y="3440261"/>
                  </a:lnTo>
                  <a:close/>
                </a:path>
                <a:path w="4588509" h="3492500">
                  <a:moveTo>
                    <a:pt x="4531623" y="3440298"/>
                  </a:moveTo>
                  <a:lnTo>
                    <a:pt x="4529947" y="3441700"/>
                  </a:lnTo>
                  <a:lnTo>
                    <a:pt x="4531066" y="3441700"/>
                  </a:lnTo>
                  <a:lnTo>
                    <a:pt x="4531623" y="3440298"/>
                  </a:lnTo>
                  <a:close/>
                </a:path>
                <a:path w="4588509" h="3492500">
                  <a:moveTo>
                    <a:pt x="4584898" y="165957"/>
                  </a:moveTo>
                  <a:lnTo>
                    <a:pt x="4585787" y="177800"/>
                  </a:lnTo>
                  <a:lnTo>
                    <a:pt x="4586331" y="177800"/>
                  </a:lnTo>
                  <a:lnTo>
                    <a:pt x="4586467" y="190500"/>
                  </a:lnTo>
                  <a:lnTo>
                    <a:pt x="4586467" y="3302000"/>
                  </a:lnTo>
                  <a:lnTo>
                    <a:pt x="4586331" y="3314700"/>
                  </a:lnTo>
                  <a:lnTo>
                    <a:pt x="4585787" y="3314700"/>
                  </a:lnTo>
                  <a:lnTo>
                    <a:pt x="4585514" y="3327400"/>
                  </a:lnTo>
                  <a:lnTo>
                    <a:pt x="4584698" y="3327400"/>
                  </a:lnTo>
                  <a:lnTo>
                    <a:pt x="4583462" y="3340100"/>
                  </a:lnTo>
                  <a:lnTo>
                    <a:pt x="4581829" y="3340100"/>
                  </a:lnTo>
                  <a:lnTo>
                    <a:pt x="4581420" y="3352800"/>
                  </a:lnTo>
                  <a:lnTo>
                    <a:pt x="4579640" y="3352800"/>
                  </a:lnTo>
                  <a:lnTo>
                    <a:pt x="4576602" y="3365500"/>
                  </a:lnTo>
                  <a:lnTo>
                    <a:pt x="4573009" y="3378200"/>
                  </a:lnTo>
                  <a:lnTo>
                    <a:pt x="4568879" y="3378200"/>
                  </a:lnTo>
                  <a:lnTo>
                    <a:pt x="4562866" y="3390900"/>
                  </a:lnTo>
                  <a:lnTo>
                    <a:pt x="4562039" y="3390900"/>
                  </a:lnTo>
                  <a:lnTo>
                    <a:pt x="4559044" y="3403600"/>
                  </a:lnTo>
                  <a:lnTo>
                    <a:pt x="4555903" y="3403600"/>
                  </a:lnTo>
                  <a:lnTo>
                    <a:pt x="4552353" y="3416300"/>
                  </a:lnTo>
                  <a:lnTo>
                    <a:pt x="4546625" y="3416300"/>
                  </a:lnTo>
                  <a:lnTo>
                    <a:pt x="4540615" y="3429000"/>
                  </a:lnTo>
                  <a:lnTo>
                    <a:pt x="4536113" y="3429000"/>
                  </a:lnTo>
                  <a:lnTo>
                    <a:pt x="4531623" y="3440298"/>
                  </a:lnTo>
                  <a:lnTo>
                    <a:pt x="4545134" y="3429000"/>
                  </a:lnTo>
                  <a:lnTo>
                    <a:pt x="4568292" y="3390900"/>
                  </a:lnTo>
                  <a:lnTo>
                    <a:pt x="4583054" y="3352800"/>
                  </a:lnTo>
                  <a:lnTo>
                    <a:pt x="4588237" y="3302000"/>
                  </a:lnTo>
                  <a:lnTo>
                    <a:pt x="4588237" y="190500"/>
                  </a:lnTo>
                  <a:lnTo>
                    <a:pt x="4584898" y="165957"/>
                  </a:lnTo>
                  <a:close/>
                </a:path>
                <a:path w="4588509" h="3492500">
                  <a:moveTo>
                    <a:pt x="3765" y="162858"/>
                  </a:moveTo>
                  <a:lnTo>
                    <a:pt x="0" y="190500"/>
                  </a:lnTo>
                  <a:lnTo>
                    <a:pt x="0" y="3302000"/>
                  </a:lnTo>
                  <a:lnTo>
                    <a:pt x="5190" y="3352800"/>
                  </a:lnTo>
                  <a:lnTo>
                    <a:pt x="19970" y="3390900"/>
                  </a:lnTo>
                  <a:lnTo>
                    <a:pt x="43149" y="3429000"/>
                  </a:lnTo>
                  <a:lnTo>
                    <a:pt x="56624" y="3440261"/>
                  </a:lnTo>
                  <a:lnTo>
                    <a:pt x="52260" y="3429000"/>
                  </a:lnTo>
                  <a:lnTo>
                    <a:pt x="47621" y="3429000"/>
                  </a:lnTo>
                  <a:lnTo>
                    <a:pt x="43391" y="3416300"/>
                  </a:lnTo>
                  <a:lnTo>
                    <a:pt x="36030" y="3416300"/>
                  </a:lnTo>
                  <a:lnTo>
                    <a:pt x="32480" y="3403600"/>
                  </a:lnTo>
                  <a:lnTo>
                    <a:pt x="29203" y="3403600"/>
                  </a:lnTo>
                  <a:lnTo>
                    <a:pt x="26198" y="3390900"/>
                  </a:lnTo>
                  <a:lnTo>
                    <a:pt x="19499" y="3378200"/>
                  </a:lnTo>
                  <a:lnTo>
                    <a:pt x="15368" y="3378200"/>
                  </a:lnTo>
                  <a:lnTo>
                    <a:pt x="11775" y="3365500"/>
                  </a:lnTo>
                  <a:lnTo>
                    <a:pt x="8732" y="3352800"/>
                  </a:lnTo>
                  <a:lnTo>
                    <a:pt x="6827" y="3352800"/>
                  </a:lnTo>
                  <a:lnTo>
                    <a:pt x="6554" y="3340100"/>
                  </a:lnTo>
                  <a:lnTo>
                    <a:pt x="4774" y="3340100"/>
                  </a:lnTo>
                  <a:lnTo>
                    <a:pt x="3549" y="3327400"/>
                  </a:lnTo>
                  <a:lnTo>
                    <a:pt x="2732" y="3327400"/>
                  </a:lnTo>
                  <a:lnTo>
                    <a:pt x="2324" y="3314700"/>
                  </a:lnTo>
                  <a:lnTo>
                    <a:pt x="1780" y="3302000"/>
                  </a:lnTo>
                  <a:lnTo>
                    <a:pt x="1780" y="190500"/>
                  </a:lnTo>
                  <a:lnTo>
                    <a:pt x="2324" y="177800"/>
                  </a:lnTo>
                  <a:lnTo>
                    <a:pt x="3765" y="162858"/>
                  </a:lnTo>
                  <a:close/>
                </a:path>
                <a:path w="4588509" h="3492500">
                  <a:moveTo>
                    <a:pt x="4583598" y="152400"/>
                  </a:moveTo>
                  <a:lnTo>
                    <a:pt x="4583054" y="152400"/>
                  </a:lnTo>
                  <a:lnTo>
                    <a:pt x="4584898" y="165957"/>
                  </a:lnTo>
                  <a:lnTo>
                    <a:pt x="4584834" y="165100"/>
                  </a:lnTo>
                  <a:lnTo>
                    <a:pt x="4583598" y="152400"/>
                  </a:lnTo>
                  <a:close/>
                </a:path>
                <a:path w="4588509" h="3492500">
                  <a:moveTo>
                    <a:pt x="5190" y="152400"/>
                  </a:moveTo>
                  <a:lnTo>
                    <a:pt x="4774" y="152400"/>
                  </a:lnTo>
                  <a:lnTo>
                    <a:pt x="3765" y="162858"/>
                  </a:lnTo>
                  <a:lnTo>
                    <a:pt x="5190" y="152400"/>
                  </a:lnTo>
                  <a:close/>
                </a:path>
                <a:path w="4588509" h="3492500">
                  <a:moveTo>
                    <a:pt x="7291" y="145179"/>
                  </a:moveTo>
                  <a:lnTo>
                    <a:pt x="5190" y="152400"/>
                  </a:lnTo>
                  <a:lnTo>
                    <a:pt x="6827" y="152400"/>
                  </a:lnTo>
                  <a:lnTo>
                    <a:pt x="7291" y="145179"/>
                  </a:lnTo>
                  <a:close/>
                </a:path>
                <a:path w="4588509" h="3492500">
                  <a:moveTo>
                    <a:pt x="4581290" y="146330"/>
                  </a:moveTo>
                  <a:lnTo>
                    <a:pt x="4581420" y="152400"/>
                  </a:lnTo>
                  <a:lnTo>
                    <a:pt x="4583054" y="152400"/>
                  </a:lnTo>
                  <a:lnTo>
                    <a:pt x="4581290" y="146330"/>
                  </a:lnTo>
                  <a:close/>
                </a:path>
                <a:path w="4588509" h="3492500">
                  <a:moveTo>
                    <a:pt x="4573078" y="114300"/>
                  </a:moveTo>
                  <a:lnTo>
                    <a:pt x="4571983" y="114300"/>
                  </a:lnTo>
                  <a:lnTo>
                    <a:pt x="4581290" y="146330"/>
                  </a:lnTo>
                  <a:lnTo>
                    <a:pt x="4581148" y="139700"/>
                  </a:lnTo>
                  <a:lnTo>
                    <a:pt x="4579776" y="139700"/>
                  </a:lnTo>
                  <a:lnTo>
                    <a:pt x="4576716" y="127000"/>
                  </a:lnTo>
                  <a:lnTo>
                    <a:pt x="4573078" y="114300"/>
                  </a:lnTo>
                  <a:close/>
                </a:path>
                <a:path w="4588509" h="3492500">
                  <a:moveTo>
                    <a:pt x="16275" y="114300"/>
                  </a:moveTo>
                  <a:lnTo>
                    <a:pt x="15181" y="114300"/>
                  </a:lnTo>
                  <a:lnTo>
                    <a:pt x="11526" y="127000"/>
                  </a:lnTo>
                  <a:lnTo>
                    <a:pt x="8460" y="139700"/>
                  </a:lnTo>
                  <a:lnTo>
                    <a:pt x="7643" y="139700"/>
                  </a:lnTo>
                  <a:lnTo>
                    <a:pt x="7291" y="145179"/>
                  </a:lnTo>
                  <a:lnTo>
                    <a:pt x="16275" y="114300"/>
                  </a:lnTo>
                  <a:close/>
                </a:path>
                <a:path w="4588509" h="3492500">
                  <a:moveTo>
                    <a:pt x="55735" y="52980"/>
                  </a:moveTo>
                  <a:lnTo>
                    <a:pt x="43149" y="63500"/>
                  </a:lnTo>
                  <a:lnTo>
                    <a:pt x="19970" y="101600"/>
                  </a:lnTo>
                  <a:lnTo>
                    <a:pt x="16275" y="114300"/>
                  </a:lnTo>
                  <a:lnTo>
                    <a:pt x="19399" y="114300"/>
                  </a:lnTo>
                  <a:lnTo>
                    <a:pt x="26198" y="101600"/>
                  </a:lnTo>
                  <a:lnTo>
                    <a:pt x="27705" y="88900"/>
                  </a:lnTo>
                  <a:lnTo>
                    <a:pt x="35077" y="88900"/>
                  </a:lnTo>
                  <a:lnTo>
                    <a:pt x="38208" y="76200"/>
                  </a:lnTo>
                  <a:lnTo>
                    <a:pt x="44490" y="76200"/>
                  </a:lnTo>
                  <a:lnTo>
                    <a:pt x="45579" y="63500"/>
                  </a:lnTo>
                  <a:lnTo>
                    <a:pt x="54720" y="63500"/>
                  </a:lnTo>
                  <a:lnTo>
                    <a:pt x="55735" y="52980"/>
                  </a:lnTo>
                  <a:close/>
                </a:path>
                <a:path w="4588509" h="3492500">
                  <a:moveTo>
                    <a:pt x="4532647" y="53057"/>
                  </a:moveTo>
                  <a:lnTo>
                    <a:pt x="4533663" y="63500"/>
                  </a:lnTo>
                  <a:lnTo>
                    <a:pt x="4542667" y="63500"/>
                  </a:lnTo>
                  <a:lnTo>
                    <a:pt x="4543893" y="76200"/>
                  </a:lnTo>
                  <a:lnTo>
                    <a:pt x="4552489" y="76200"/>
                  </a:lnTo>
                  <a:lnTo>
                    <a:pt x="4554123" y="88900"/>
                  </a:lnTo>
                  <a:lnTo>
                    <a:pt x="4560541" y="88900"/>
                  </a:lnTo>
                  <a:lnTo>
                    <a:pt x="4562039" y="101600"/>
                  </a:lnTo>
                  <a:lnTo>
                    <a:pt x="4562866" y="101600"/>
                  </a:lnTo>
                  <a:lnTo>
                    <a:pt x="4568901" y="114300"/>
                  </a:lnTo>
                  <a:lnTo>
                    <a:pt x="4571983" y="114300"/>
                  </a:lnTo>
                  <a:lnTo>
                    <a:pt x="4568292" y="101600"/>
                  </a:lnTo>
                  <a:lnTo>
                    <a:pt x="4545134" y="63500"/>
                  </a:lnTo>
                  <a:lnTo>
                    <a:pt x="4532647" y="53057"/>
                  </a:lnTo>
                  <a:close/>
                </a:path>
                <a:path w="4588509" h="3492500">
                  <a:moveTo>
                    <a:pt x="4532427" y="50800"/>
                  </a:moveTo>
                  <a:lnTo>
                    <a:pt x="4529947" y="50800"/>
                  </a:lnTo>
                  <a:lnTo>
                    <a:pt x="4532647" y="53057"/>
                  </a:lnTo>
                  <a:lnTo>
                    <a:pt x="4532427" y="50800"/>
                  </a:lnTo>
                  <a:close/>
                </a:path>
                <a:path w="4588509" h="3492500">
                  <a:moveTo>
                    <a:pt x="58344" y="50800"/>
                  </a:moveTo>
                  <a:lnTo>
                    <a:pt x="55945" y="50800"/>
                  </a:lnTo>
                  <a:lnTo>
                    <a:pt x="55735" y="52980"/>
                  </a:lnTo>
                  <a:lnTo>
                    <a:pt x="58344" y="50800"/>
                  </a:lnTo>
                  <a:close/>
                </a:path>
                <a:path w="4588509" h="3492500">
                  <a:moveTo>
                    <a:pt x="70415" y="40711"/>
                  </a:moveTo>
                  <a:lnTo>
                    <a:pt x="58344" y="50800"/>
                  </a:lnTo>
                  <a:lnTo>
                    <a:pt x="66730" y="50800"/>
                  </a:lnTo>
                  <a:lnTo>
                    <a:pt x="70415" y="40711"/>
                  </a:lnTo>
                  <a:close/>
                </a:path>
                <a:path w="4588509" h="3492500">
                  <a:moveTo>
                    <a:pt x="4518005" y="40813"/>
                  </a:moveTo>
                  <a:lnTo>
                    <a:pt x="4521652" y="50800"/>
                  </a:lnTo>
                  <a:lnTo>
                    <a:pt x="4529947" y="50800"/>
                  </a:lnTo>
                  <a:lnTo>
                    <a:pt x="4518005" y="40813"/>
                  </a:lnTo>
                  <a:close/>
                </a:path>
                <a:path w="4588509" h="3492500">
                  <a:moveTo>
                    <a:pt x="4517014" y="38100"/>
                  </a:moveTo>
                  <a:lnTo>
                    <a:pt x="4514760" y="38100"/>
                  </a:lnTo>
                  <a:lnTo>
                    <a:pt x="4518005" y="40813"/>
                  </a:lnTo>
                  <a:lnTo>
                    <a:pt x="4517014" y="38100"/>
                  </a:lnTo>
                  <a:close/>
                </a:path>
                <a:path w="4588509" h="3492500">
                  <a:moveTo>
                    <a:pt x="73540" y="38100"/>
                  </a:moveTo>
                  <a:lnTo>
                    <a:pt x="71369" y="38100"/>
                  </a:lnTo>
                  <a:lnTo>
                    <a:pt x="70415" y="40711"/>
                  </a:lnTo>
                  <a:lnTo>
                    <a:pt x="73540" y="38100"/>
                  </a:lnTo>
                  <a:close/>
                </a:path>
                <a:path w="4588509" h="3492500">
                  <a:moveTo>
                    <a:pt x="85082" y="30048"/>
                  </a:moveTo>
                  <a:lnTo>
                    <a:pt x="73540" y="38100"/>
                  </a:lnTo>
                  <a:lnTo>
                    <a:pt x="81598" y="38100"/>
                  </a:lnTo>
                  <a:lnTo>
                    <a:pt x="85082" y="30048"/>
                  </a:lnTo>
                  <a:close/>
                </a:path>
                <a:path w="4588509" h="3492500">
                  <a:moveTo>
                    <a:pt x="4503255" y="30073"/>
                  </a:moveTo>
                  <a:lnTo>
                    <a:pt x="4506725" y="38100"/>
                  </a:lnTo>
                  <a:lnTo>
                    <a:pt x="4514760" y="38100"/>
                  </a:lnTo>
                  <a:lnTo>
                    <a:pt x="4503255" y="30073"/>
                  </a:lnTo>
                  <a:close/>
                </a:path>
                <a:path w="4588509" h="3492500">
                  <a:moveTo>
                    <a:pt x="4501234" y="25400"/>
                  </a:moveTo>
                  <a:lnTo>
                    <a:pt x="4496556" y="25400"/>
                  </a:lnTo>
                  <a:lnTo>
                    <a:pt x="4503255" y="30073"/>
                  </a:lnTo>
                  <a:lnTo>
                    <a:pt x="4501234" y="25400"/>
                  </a:lnTo>
                  <a:close/>
                </a:path>
                <a:path w="4588509" h="3492500">
                  <a:moveTo>
                    <a:pt x="91746" y="25400"/>
                  </a:moveTo>
                  <a:lnTo>
                    <a:pt x="87094" y="25400"/>
                  </a:lnTo>
                  <a:lnTo>
                    <a:pt x="85082" y="30048"/>
                  </a:lnTo>
                  <a:lnTo>
                    <a:pt x="91746" y="25400"/>
                  </a:lnTo>
                  <a:close/>
                </a:path>
                <a:path w="4588509" h="3492500">
                  <a:moveTo>
                    <a:pt x="105975" y="15474"/>
                  </a:moveTo>
                  <a:lnTo>
                    <a:pt x="91746" y="25400"/>
                  </a:lnTo>
                  <a:lnTo>
                    <a:pt x="103839" y="25400"/>
                  </a:lnTo>
                  <a:lnTo>
                    <a:pt x="105975" y="15474"/>
                  </a:lnTo>
                  <a:close/>
                </a:path>
                <a:path w="4588509" h="3492500">
                  <a:moveTo>
                    <a:pt x="4482419" y="15537"/>
                  </a:moveTo>
                  <a:lnTo>
                    <a:pt x="4484533" y="25400"/>
                  </a:lnTo>
                  <a:lnTo>
                    <a:pt x="4496556" y="25400"/>
                  </a:lnTo>
                  <a:lnTo>
                    <a:pt x="4482419" y="15537"/>
                  </a:lnTo>
                  <a:close/>
                </a:path>
                <a:path w="4588509" h="3492500">
                  <a:moveTo>
                    <a:pt x="4481811" y="12700"/>
                  </a:moveTo>
                  <a:lnTo>
                    <a:pt x="4478352" y="12700"/>
                  </a:lnTo>
                  <a:lnTo>
                    <a:pt x="4482419" y="15537"/>
                  </a:lnTo>
                  <a:lnTo>
                    <a:pt x="4481811" y="12700"/>
                  </a:lnTo>
                  <a:close/>
                </a:path>
                <a:path w="4588509" h="3492500">
                  <a:moveTo>
                    <a:pt x="109952" y="12700"/>
                  </a:moveTo>
                  <a:lnTo>
                    <a:pt x="106572" y="12700"/>
                  </a:lnTo>
                  <a:lnTo>
                    <a:pt x="105975" y="15474"/>
                  </a:lnTo>
                  <a:lnTo>
                    <a:pt x="109952" y="12700"/>
                  </a:lnTo>
                  <a:close/>
                </a:path>
                <a:path w="4588509" h="3492500">
                  <a:moveTo>
                    <a:pt x="136382" y="4561"/>
                  </a:moveTo>
                  <a:lnTo>
                    <a:pt x="109952" y="12700"/>
                  </a:lnTo>
                  <a:lnTo>
                    <a:pt x="134550" y="12700"/>
                  </a:lnTo>
                  <a:lnTo>
                    <a:pt x="136382" y="4561"/>
                  </a:lnTo>
                  <a:close/>
                </a:path>
                <a:path w="4588509" h="3492500">
                  <a:moveTo>
                    <a:pt x="4449722" y="3887"/>
                  </a:moveTo>
                  <a:lnTo>
                    <a:pt x="4453696" y="12700"/>
                  </a:lnTo>
                  <a:lnTo>
                    <a:pt x="4478352" y="12700"/>
                  </a:lnTo>
                  <a:lnTo>
                    <a:pt x="4449722" y="3887"/>
                  </a:lnTo>
                  <a:close/>
                </a:path>
                <a:path w="4588509" h="3492500">
                  <a:moveTo>
                    <a:pt x="151198" y="0"/>
                  </a:moveTo>
                  <a:lnTo>
                    <a:pt x="137409" y="0"/>
                  </a:lnTo>
                  <a:lnTo>
                    <a:pt x="136382" y="4561"/>
                  </a:lnTo>
                  <a:lnTo>
                    <a:pt x="151198" y="0"/>
                  </a:lnTo>
                  <a:close/>
                </a:path>
                <a:path w="4588509" h="3492500">
                  <a:moveTo>
                    <a:pt x="4447969" y="0"/>
                  </a:moveTo>
                  <a:lnTo>
                    <a:pt x="4437091" y="0"/>
                  </a:lnTo>
                  <a:lnTo>
                    <a:pt x="4449722" y="3887"/>
                  </a:lnTo>
                  <a:lnTo>
                    <a:pt x="4447969" y="0"/>
                  </a:lnTo>
                  <a:close/>
                </a:path>
              </a:pathLst>
            </a:custGeom>
            <a:solidFill>
              <a:srgbClr val="E0E0E0"/>
            </a:solidFill>
          </p:spPr>
          <p:txBody>
            <a:bodyPr wrap="square" lIns="0" tIns="0" rIns="0" bIns="0" rtlCol="0"/>
            <a:lstStyle/>
            <a:p>
              <a:endParaRPr sz="372"/>
            </a:p>
          </p:txBody>
        </p:sp>
        <p:sp>
          <p:nvSpPr>
            <p:cNvPr id="13" name="object 13">
              <a:extLst>
                <a:ext uri="{FF2B5EF4-FFF2-40B4-BE49-F238E27FC236}">
                  <a16:creationId xmlns:a16="http://schemas.microsoft.com/office/drawing/2014/main" id="{C815C63E-5794-E026-3829-4D818585A301}"/>
                </a:ext>
              </a:extLst>
            </p:cNvPr>
            <p:cNvSpPr/>
            <p:nvPr/>
          </p:nvSpPr>
          <p:spPr>
            <a:xfrm>
              <a:off x="6654300" y="2872341"/>
              <a:ext cx="1951700" cy="1458143"/>
            </a:xfrm>
            <a:custGeom>
              <a:avLst/>
              <a:gdLst/>
              <a:ahLst/>
              <a:cxnLst/>
              <a:rect l="l" t="t" r="r" b="b"/>
              <a:pathLst>
                <a:path w="4291330" h="3206115">
                  <a:moveTo>
                    <a:pt x="4243389" y="0"/>
                  </a:moveTo>
                  <a:lnTo>
                    <a:pt x="47328" y="0"/>
                  </a:lnTo>
                  <a:lnTo>
                    <a:pt x="28920" y="3725"/>
                  </a:lnTo>
                  <a:lnTo>
                    <a:pt x="13875" y="13880"/>
                  </a:lnTo>
                  <a:lnTo>
                    <a:pt x="3724" y="28929"/>
                  </a:lnTo>
                  <a:lnTo>
                    <a:pt x="0" y="47338"/>
                  </a:lnTo>
                  <a:lnTo>
                    <a:pt x="0" y="3158741"/>
                  </a:lnTo>
                  <a:lnTo>
                    <a:pt x="3724" y="3177150"/>
                  </a:lnTo>
                  <a:lnTo>
                    <a:pt x="13875" y="3192199"/>
                  </a:lnTo>
                  <a:lnTo>
                    <a:pt x="28920" y="3202354"/>
                  </a:lnTo>
                  <a:lnTo>
                    <a:pt x="47328" y="3206080"/>
                  </a:lnTo>
                  <a:lnTo>
                    <a:pt x="4243389" y="3206080"/>
                  </a:lnTo>
                  <a:lnTo>
                    <a:pt x="4261798" y="3202354"/>
                  </a:lnTo>
                  <a:lnTo>
                    <a:pt x="4276847" y="3192199"/>
                  </a:lnTo>
                  <a:lnTo>
                    <a:pt x="4287002" y="3177150"/>
                  </a:lnTo>
                  <a:lnTo>
                    <a:pt x="4290727" y="3158741"/>
                  </a:lnTo>
                  <a:lnTo>
                    <a:pt x="4290727" y="47338"/>
                  </a:lnTo>
                  <a:lnTo>
                    <a:pt x="4287002" y="28929"/>
                  </a:lnTo>
                  <a:lnTo>
                    <a:pt x="4276847" y="13880"/>
                  </a:lnTo>
                  <a:lnTo>
                    <a:pt x="4261798" y="3725"/>
                  </a:lnTo>
                  <a:lnTo>
                    <a:pt x="4243389" y="0"/>
                  </a:lnTo>
                  <a:close/>
                </a:path>
              </a:pathLst>
            </a:custGeom>
            <a:solidFill>
              <a:srgbClr val="FFFFFF"/>
            </a:solidFill>
          </p:spPr>
          <p:txBody>
            <a:bodyPr wrap="square" lIns="0" tIns="0" rIns="0" bIns="0" rtlCol="0"/>
            <a:lstStyle/>
            <a:p>
              <a:endParaRPr sz="372"/>
            </a:p>
          </p:txBody>
        </p:sp>
        <p:sp>
          <p:nvSpPr>
            <p:cNvPr id="14" name="object 14">
              <a:extLst>
                <a:ext uri="{FF2B5EF4-FFF2-40B4-BE49-F238E27FC236}">
                  <a16:creationId xmlns:a16="http://schemas.microsoft.com/office/drawing/2014/main" id="{9AB2CF0F-42E6-32EE-E051-646F1B04DEE9}"/>
                </a:ext>
              </a:extLst>
            </p:cNvPr>
            <p:cNvSpPr/>
            <p:nvPr/>
          </p:nvSpPr>
          <p:spPr>
            <a:xfrm>
              <a:off x="6595642" y="2813688"/>
              <a:ext cx="2068952" cy="1575684"/>
            </a:xfrm>
            <a:custGeom>
              <a:avLst/>
              <a:gdLst/>
              <a:ahLst/>
              <a:cxnLst/>
              <a:rect l="l" t="t" r="r" b="b"/>
              <a:pathLst>
                <a:path w="4549140" h="3464559">
                  <a:moveTo>
                    <a:pt x="4372369" y="0"/>
                  </a:moveTo>
                  <a:lnTo>
                    <a:pt x="176298" y="0"/>
                  </a:lnTo>
                  <a:lnTo>
                    <a:pt x="129477" y="6306"/>
                  </a:lnTo>
                  <a:lnTo>
                    <a:pt x="87376" y="24097"/>
                  </a:lnTo>
                  <a:lnTo>
                    <a:pt x="51686" y="51682"/>
                  </a:lnTo>
                  <a:lnTo>
                    <a:pt x="24099" y="87372"/>
                  </a:lnTo>
                  <a:lnTo>
                    <a:pt x="6306" y="129474"/>
                  </a:lnTo>
                  <a:lnTo>
                    <a:pt x="0" y="176298"/>
                  </a:lnTo>
                  <a:lnTo>
                    <a:pt x="0" y="3287711"/>
                  </a:lnTo>
                  <a:lnTo>
                    <a:pt x="6306" y="3334532"/>
                  </a:lnTo>
                  <a:lnTo>
                    <a:pt x="24099" y="3376635"/>
                  </a:lnTo>
                  <a:lnTo>
                    <a:pt x="51686" y="3412328"/>
                  </a:lnTo>
                  <a:lnTo>
                    <a:pt x="87376" y="3439917"/>
                  </a:lnTo>
                  <a:lnTo>
                    <a:pt x="129477" y="3457712"/>
                  </a:lnTo>
                  <a:lnTo>
                    <a:pt x="176298" y="3464020"/>
                  </a:lnTo>
                  <a:lnTo>
                    <a:pt x="4372369" y="3464020"/>
                  </a:lnTo>
                  <a:lnTo>
                    <a:pt x="4419189" y="3457712"/>
                  </a:lnTo>
                  <a:lnTo>
                    <a:pt x="4461290" y="3439917"/>
                  </a:lnTo>
                  <a:lnTo>
                    <a:pt x="4496980" y="3412328"/>
                  </a:lnTo>
                  <a:lnTo>
                    <a:pt x="4524568" y="3376635"/>
                  </a:lnTo>
                  <a:lnTo>
                    <a:pt x="4540876" y="3338044"/>
                  </a:lnTo>
                  <a:lnTo>
                    <a:pt x="176298" y="3338044"/>
                  </a:lnTo>
                  <a:lnTo>
                    <a:pt x="156724" y="3334083"/>
                  </a:lnTo>
                  <a:lnTo>
                    <a:pt x="140727" y="3323287"/>
                  </a:lnTo>
                  <a:lnTo>
                    <a:pt x="129934" y="3307286"/>
                  </a:lnTo>
                  <a:lnTo>
                    <a:pt x="125975" y="3287711"/>
                  </a:lnTo>
                  <a:lnTo>
                    <a:pt x="125975" y="176298"/>
                  </a:lnTo>
                  <a:lnTo>
                    <a:pt x="129934" y="156727"/>
                  </a:lnTo>
                  <a:lnTo>
                    <a:pt x="140727" y="140726"/>
                  </a:lnTo>
                  <a:lnTo>
                    <a:pt x="156724" y="129927"/>
                  </a:lnTo>
                  <a:lnTo>
                    <a:pt x="176298" y="125964"/>
                  </a:lnTo>
                  <a:lnTo>
                    <a:pt x="4540877" y="125964"/>
                  </a:lnTo>
                  <a:lnTo>
                    <a:pt x="4524568" y="87372"/>
                  </a:lnTo>
                  <a:lnTo>
                    <a:pt x="4496980" y="51682"/>
                  </a:lnTo>
                  <a:lnTo>
                    <a:pt x="4461290" y="24097"/>
                  </a:lnTo>
                  <a:lnTo>
                    <a:pt x="4419189" y="6306"/>
                  </a:lnTo>
                  <a:lnTo>
                    <a:pt x="4372369" y="0"/>
                  </a:lnTo>
                  <a:close/>
                </a:path>
                <a:path w="4549140" h="3464559">
                  <a:moveTo>
                    <a:pt x="4540877" y="125964"/>
                  </a:moveTo>
                  <a:lnTo>
                    <a:pt x="4372369" y="125964"/>
                  </a:lnTo>
                  <a:lnTo>
                    <a:pt x="4391934" y="129927"/>
                  </a:lnTo>
                  <a:lnTo>
                    <a:pt x="4407932" y="140726"/>
                  </a:lnTo>
                  <a:lnTo>
                    <a:pt x="4418730" y="156727"/>
                  </a:lnTo>
                  <a:lnTo>
                    <a:pt x="4422692" y="176298"/>
                  </a:lnTo>
                  <a:lnTo>
                    <a:pt x="4422692" y="3287711"/>
                  </a:lnTo>
                  <a:lnTo>
                    <a:pt x="4418730" y="3307286"/>
                  </a:lnTo>
                  <a:lnTo>
                    <a:pt x="4407932" y="3323287"/>
                  </a:lnTo>
                  <a:lnTo>
                    <a:pt x="4391934" y="3334083"/>
                  </a:lnTo>
                  <a:lnTo>
                    <a:pt x="4372369" y="3338044"/>
                  </a:lnTo>
                  <a:lnTo>
                    <a:pt x="4540876" y="3338044"/>
                  </a:lnTo>
                  <a:lnTo>
                    <a:pt x="4542360" y="3334532"/>
                  </a:lnTo>
                  <a:lnTo>
                    <a:pt x="4548667" y="3287711"/>
                  </a:lnTo>
                  <a:lnTo>
                    <a:pt x="4548667" y="176298"/>
                  </a:lnTo>
                  <a:lnTo>
                    <a:pt x="4542360" y="129474"/>
                  </a:lnTo>
                  <a:lnTo>
                    <a:pt x="4540877" y="125964"/>
                  </a:lnTo>
                  <a:close/>
                </a:path>
              </a:pathLst>
            </a:custGeom>
            <a:solidFill>
              <a:srgbClr val="000000"/>
            </a:solidFill>
          </p:spPr>
          <p:txBody>
            <a:bodyPr wrap="square" lIns="0" tIns="0" rIns="0" bIns="0" rtlCol="0"/>
            <a:lstStyle/>
            <a:p>
              <a:endParaRPr sz="372"/>
            </a:p>
          </p:txBody>
        </p:sp>
        <p:sp>
          <p:nvSpPr>
            <p:cNvPr id="15" name="object 15">
              <a:extLst>
                <a:ext uri="{FF2B5EF4-FFF2-40B4-BE49-F238E27FC236}">
                  <a16:creationId xmlns:a16="http://schemas.microsoft.com/office/drawing/2014/main" id="{AE0099B3-59B1-61AE-E172-62EEC689BFA4}"/>
                </a:ext>
              </a:extLst>
            </p:cNvPr>
            <p:cNvSpPr/>
            <p:nvPr/>
          </p:nvSpPr>
          <p:spPr>
            <a:xfrm>
              <a:off x="6587458" y="2808654"/>
              <a:ext cx="66075" cy="1588391"/>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17" name="object 16">
              <a:extLst>
                <a:ext uri="{FF2B5EF4-FFF2-40B4-BE49-F238E27FC236}">
                  <a16:creationId xmlns:a16="http://schemas.microsoft.com/office/drawing/2014/main" id="{334D2070-45C1-A085-C7C0-B391D2773B93}"/>
                </a:ext>
              </a:extLst>
            </p:cNvPr>
            <p:cNvSpPr/>
            <p:nvPr/>
          </p:nvSpPr>
          <p:spPr>
            <a:xfrm>
              <a:off x="6671701" y="2805502"/>
              <a:ext cx="1915311" cy="289"/>
            </a:xfrm>
            <a:custGeom>
              <a:avLst/>
              <a:gdLst/>
              <a:ahLst/>
              <a:cxnLst/>
              <a:rect l="l" t="t" r="r" b="b"/>
              <a:pathLst>
                <a:path w="4211319" h="634">
                  <a:moveTo>
                    <a:pt x="6007" y="0"/>
                  </a:moveTo>
                  <a:lnTo>
                    <a:pt x="2997" y="88"/>
                  </a:lnTo>
                  <a:lnTo>
                    <a:pt x="0" y="228"/>
                  </a:lnTo>
                  <a:lnTo>
                    <a:pt x="2997" y="101"/>
                  </a:lnTo>
                  <a:lnTo>
                    <a:pt x="6007" y="0"/>
                  </a:lnTo>
                  <a:close/>
                </a:path>
                <a:path w="4211319" h="634">
                  <a:moveTo>
                    <a:pt x="4211180" y="88"/>
                  </a:moveTo>
                  <a:lnTo>
                    <a:pt x="4208170" y="0"/>
                  </a:lnTo>
                  <a:lnTo>
                    <a:pt x="4211180" y="101"/>
                  </a:lnTo>
                  <a:close/>
                </a:path>
              </a:pathLst>
            </a:custGeom>
            <a:solidFill>
              <a:srgbClr val="E0E0E0"/>
            </a:solidFill>
          </p:spPr>
          <p:txBody>
            <a:bodyPr wrap="square" lIns="0" tIns="0" rIns="0" bIns="0" rtlCol="0"/>
            <a:lstStyle/>
            <a:p>
              <a:endParaRPr sz="372"/>
            </a:p>
          </p:txBody>
        </p:sp>
        <p:sp>
          <p:nvSpPr>
            <p:cNvPr id="19" name="object 18">
              <a:extLst>
                <a:ext uri="{FF2B5EF4-FFF2-40B4-BE49-F238E27FC236}">
                  <a16:creationId xmlns:a16="http://schemas.microsoft.com/office/drawing/2014/main" id="{DACB5BBC-1053-ACA6-EBE8-CB944C25DDE6}"/>
                </a:ext>
              </a:extLst>
            </p:cNvPr>
            <p:cNvSpPr/>
            <p:nvPr/>
          </p:nvSpPr>
          <p:spPr>
            <a:xfrm>
              <a:off x="6595639" y="2806078"/>
              <a:ext cx="2068737" cy="87794"/>
            </a:xfrm>
            <a:prstGeom prst="rect">
              <a:avLst/>
            </a:prstGeom>
            <a:blipFill>
              <a:blip r:embed="rId5"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18" name="object 17">
              <a:extLst>
                <a:ext uri="{FF2B5EF4-FFF2-40B4-BE49-F238E27FC236}">
                  <a16:creationId xmlns:a16="http://schemas.microsoft.com/office/drawing/2014/main" id="{32563B70-C0B4-41A1-B451-7A3193EFDC35}"/>
                </a:ext>
              </a:extLst>
            </p:cNvPr>
            <p:cNvSpPr/>
            <p:nvPr/>
          </p:nvSpPr>
          <p:spPr>
            <a:xfrm>
              <a:off x="6595639" y="2808654"/>
              <a:ext cx="2076928" cy="1588658"/>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grpSp>
          <p:nvGrpSpPr>
            <p:cNvPr id="48" name="object 19">
              <a:extLst>
                <a:ext uri="{FF2B5EF4-FFF2-40B4-BE49-F238E27FC236}">
                  <a16:creationId xmlns:a16="http://schemas.microsoft.com/office/drawing/2014/main" id="{E9CBC6EC-9AE9-6EB8-BCB5-B7C001E7AEFD}"/>
                </a:ext>
              </a:extLst>
            </p:cNvPr>
            <p:cNvGrpSpPr/>
            <p:nvPr/>
          </p:nvGrpSpPr>
          <p:grpSpPr>
            <a:xfrm>
              <a:off x="3286991" y="3043744"/>
              <a:ext cx="673941" cy="1359412"/>
              <a:chOff x="15409910" y="4268254"/>
              <a:chExt cx="2820670" cy="5689600"/>
            </a:xfrm>
          </p:grpSpPr>
          <p:sp>
            <p:nvSpPr>
              <p:cNvPr id="49" name="object 20">
                <a:extLst>
                  <a:ext uri="{FF2B5EF4-FFF2-40B4-BE49-F238E27FC236}">
                    <a16:creationId xmlns:a16="http://schemas.microsoft.com/office/drawing/2014/main" id="{C0C8C53A-5F44-0D96-5CF6-0248E6431C20}"/>
                  </a:ext>
                </a:extLst>
              </p:cNvPr>
              <p:cNvSpPr/>
              <p:nvPr/>
            </p:nvSpPr>
            <p:spPr>
              <a:xfrm>
                <a:off x="15409910" y="4268254"/>
                <a:ext cx="2820670" cy="5689600"/>
              </a:xfrm>
              <a:custGeom>
                <a:avLst/>
                <a:gdLst/>
                <a:ahLst/>
                <a:cxnLst/>
                <a:rect l="l" t="t" r="r" b="b"/>
                <a:pathLst>
                  <a:path w="2820669" h="5689600">
                    <a:moveTo>
                      <a:pt x="336115" y="12700"/>
                    </a:moveTo>
                    <a:lnTo>
                      <a:pt x="289219" y="12700"/>
                    </a:lnTo>
                    <a:lnTo>
                      <a:pt x="245020" y="25400"/>
                    </a:lnTo>
                    <a:lnTo>
                      <a:pt x="203323" y="50800"/>
                    </a:lnTo>
                    <a:lnTo>
                      <a:pt x="164488" y="76200"/>
                    </a:lnTo>
                    <a:lnTo>
                      <a:pt x="128874" y="101600"/>
                    </a:lnTo>
                    <a:lnTo>
                      <a:pt x="96841" y="127000"/>
                    </a:lnTo>
                    <a:lnTo>
                      <a:pt x="68750" y="165100"/>
                    </a:lnTo>
                    <a:lnTo>
                      <a:pt x="44959" y="203200"/>
                    </a:lnTo>
                    <a:lnTo>
                      <a:pt x="25829" y="254000"/>
                    </a:lnTo>
                    <a:lnTo>
                      <a:pt x="11719" y="292100"/>
                    </a:lnTo>
                    <a:lnTo>
                      <a:pt x="2989" y="342900"/>
                    </a:lnTo>
                    <a:lnTo>
                      <a:pt x="0" y="393700"/>
                    </a:lnTo>
                    <a:lnTo>
                      <a:pt x="0" y="5308600"/>
                    </a:lnTo>
                    <a:lnTo>
                      <a:pt x="2989" y="5359400"/>
                    </a:lnTo>
                    <a:lnTo>
                      <a:pt x="11719" y="5410200"/>
                    </a:lnTo>
                    <a:lnTo>
                      <a:pt x="25829" y="5448300"/>
                    </a:lnTo>
                    <a:lnTo>
                      <a:pt x="44959" y="5486400"/>
                    </a:lnTo>
                    <a:lnTo>
                      <a:pt x="68750" y="5537200"/>
                    </a:lnTo>
                    <a:lnTo>
                      <a:pt x="96841" y="5562600"/>
                    </a:lnTo>
                    <a:lnTo>
                      <a:pt x="128874" y="5600700"/>
                    </a:lnTo>
                    <a:lnTo>
                      <a:pt x="164488" y="5626100"/>
                    </a:lnTo>
                    <a:lnTo>
                      <a:pt x="203323" y="5651500"/>
                    </a:lnTo>
                    <a:lnTo>
                      <a:pt x="245020" y="5664200"/>
                    </a:lnTo>
                    <a:lnTo>
                      <a:pt x="289219" y="5689600"/>
                    </a:lnTo>
                    <a:lnTo>
                      <a:pt x="2531315" y="5689600"/>
                    </a:lnTo>
                    <a:lnTo>
                      <a:pt x="2575517" y="5664200"/>
                    </a:lnTo>
                    <a:lnTo>
                      <a:pt x="2617216" y="5651500"/>
                    </a:lnTo>
                    <a:lnTo>
                      <a:pt x="326984" y="5651500"/>
                    </a:lnTo>
                    <a:lnTo>
                      <a:pt x="324210" y="5645393"/>
                    </a:lnTo>
                    <a:lnTo>
                      <a:pt x="300901" y="5638800"/>
                    </a:lnTo>
                    <a:lnTo>
                      <a:pt x="295153" y="5638800"/>
                    </a:lnTo>
                    <a:lnTo>
                      <a:pt x="286703" y="5634571"/>
                    </a:lnTo>
                    <a:lnTo>
                      <a:pt x="258261" y="5626100"/>
                    </a:lnTo>
                    <a:lnTo>
                      <a:pt x="245157" y="5626100"/>
                    </a:lnTo>
                    <a:lnTo>
                      <a:pt x="221375" y="5613400"/>
                    </a:lnTo>
                    <a:lnTo>
                      <a:pt x="214810" y="5613400"/>
                    </a:lnTo>
                    <a:lnTo>
                      <a:pt x="209260" y="5600700"/>
                    </a:lnTo>
                    <a:lnTo>
                      <a:pt x="191041" y="5600700"/>
                    </a:lnTo>
                    <a:lnTo>
                      <a:pt x="182088" y="5588215"/>
                    </a:lnTo>
                    <a:lnTo>
                      <a:pt x="181462" y="5588000"/>
                    </a:lnTo>
                    <a:lnTo>
                      <a:pt x="172997" y="5588000"/>
                    </a:lnTo>
                    <a:lnTo>
                      <a:pt x="164245" y="5575300"/>
                    </a:lnTo>
                    <a:lnTo>
                      <a:pt x="153639" y="5575300"/>
                    </a:lnTo>
                    <a:lnTo>
                      <a:pt x="151639" y="5562600"/>
                    </a:lnTo>
                    <a:lnTo>
                      <a:pt x="137838" y="5562600"/>
                    </a:lnTo>
                    <a:lnTo>
                      <a:pt x="132205" y="5549900"/>
                    </a:lnTo>
                    <a:lnTo>
                      <a:pt x="124572" y="5549900"/>
                    </a:lnTo>
                    <a:lnTo>
                      <a:pt x="120436" y="5537200"/>
                    </a:lnTo>
                    <a:lnTo>
                      <a:pt x="111755" y="5537200"/>
                    </a:lnTo>
                    <a:lnTo>
                      <a:pt x="107190" y="5524500"/>
                    </a:lnTo>
                    <a:lnTo>
                      <a:pt x="105619" y="5524500"/>
                    </a:lnTo>
                    <a:lnTo>
                      <a:pt x="98592" y="5511800"/>
                    </a:lnTo>
                    <a:lnTo>
                      <a:pt x="91794" y="5511800"/>
                    </a:lnTo>
                    <a:lnTo>
                      <a:pt x="85233" y="5499100"/>
                    </a:lnTo>
                    <a:lnTo>
                      <a:pt x="78919" y="5486400"/>
                    </a:lnTo>
                    <a:lnTo>
                      <a:pt x="75987" y="5486400"/>
                    </a:lnTo>
                    <a:lnTo>
                      <a:pt x="70102" y="5473700"/>
                    </a:lnTo>
                    <a:lnTo>
                      <a:pt x="65872" y="5473700"/>
                    </a:lnTo>
                    <a:lnTo>
                      <a:pt x="61903" y="5461000"/>
                    </a:lnTo>
                    <a:lnTo>
                      <a:pt x="57621" y="5461000"/>
                    </a:lnTo>
                    <a:lnTo>
                      <a:pt x="50168" y="5448300"/>
                    </a:lnTo>
                    <a:lnTo>
                      <a:pt x="43320" y="5422900"/>
                    </a:lnTo>
                    <a:lnTo>
                      <a:pt x="37089" y="5410200"/>
                    </a:lnTo>
                    <a:lnTo>
                      <a:pt x="31485" y="5397500"/>
                    </a:lnTo>
                    <a:lnTo>
                      <a:pt x="28700" y="5397500"/>
                    </a:lnTo>
                    <a:lnTo>
                      <a:pt x="25484" y="5384800"/>
                    </a:lnTo>
                    <a:lnTo>
                      <a:pt x="22566" y="5372100"/>
                    </a:lnTo>
                    <a:lnTo>
                      <a:pt x="19955" y="5359400"/>
                    </a:lnTo>
                    <a:lnTo>
                      <a:pt x="17664" y="5346700"/>
                    </a:lnTo>
                    <a:lnTo>
                      <a:pt x="16533" y="5346700"/>
                    </a:lnTo>
                    <a:lnTo>
                      <a:pt x="16030" y="5334000"/>
                    </a:lnTo>
                    <a:lnTo>
                      <a:pt x="13717" y="5321300"/>
                    </a:lnTo>
                    <a:lnTo>
                      <a:pt x="12038" y="5308600"/>
                    </a:lnTo>
                    <a:lnTo>
                      <a:pt x="11015" y="5295900"/>
                    </a:lnTo>
                    <a:lnTo>
                      <a:pt x="10669" y="5270500"/>
                    </a:lnTo>
                    <a:lnTo>
                      <a:pt x="10669" y="381000"/>
                    </a:lnTo>
                    <a:lnTo>
                      <a:pt x="10900" y="381000"/>
                    </a:lnTo>
                    <a:lnTo>
                      <a:pt x="10900" y="368300"/>
                    </a:lnTo>
                    <a:lnTo>
                      <a:pt x="11465" y="368300"/>
                    </a:lnTo>
                    <a:lnTo>
                      <a:pt x="11884" y="355600"/>
                    </a:lnTo>
                    <a:lnTo>
                      <a:pt x="12533" y="355600"/>
                    </a:lnTo>
                    <a:lnTo>
                      <a:pt x="12816" y="342900"/>
                    </a:lnTo>
                    <a:lnTo>
                      <a:pt x="13968" y="342900"/>
                    </a:lnTo>
                    <a:lnTo>
                      <a:pt x="14397" y="330200"/>
                    </a:lnTo>
                    <a:lnTo>
                      <a:pt x="15968" y="330200"/>
                    </a:lnTo>
                    <a:lnTo>
                      <a:pt x="16533" y="317500"/>
                    </a:lnTo>
                    <a:lnTo>
                      <a:pt x="18533" y="317500"/>
                    </a:lnTo>
                    <a:lnTo>
                      <a:pt x="19748" y="304800"/>
                    </a:lnTo>
                    <a:lnTo>
                      <a:pt x="20952" y="304800"/>
                    </a:lnTo>
                    <a:lnTo>
                      <a:pt x="23433" y="292100"/>
                    </a:lnTo>
                    <a:lnTo>
                      <a:pt x="25569" y="279400"/>
                    </a:lnTo>
                    <a:lnTo>
                      <a:pt x="27999" y="279400"/>
                    </a:lnTo>
                    <a:lnTo>
                      <a:pt x="30334" y="266700"/>
                    </a:lnTo>
                    <a:lnTo>
                      <a:pt x="32334" y="266700"/>
                    </a:lnTo>
                    <a:lnTo>
                      <a:pt x="33402" y="254000"/>
                    </a:lnTo>
                    <a:lnTo>
                      <a:pt x="37600" y="254000"/>
                    </a:lnTo>
                    <a:lnTo>
                      <a:pt x="38470" y="241300"/>
                    </a:lnTo>
                    <a:lnTo>
                      <a:pt x="42899" y="241300"/>
                    </a:lnTo>
                    <a:lnTo>
                      <a:pt x="43736" y="228600"/>
                    </a:lnTo>
                    <a:lnTo>
                      <a:pt x="49370" y="228600"/>
                    </a:lnTo>
                    <a:lnTo>
                      <a:pt x="51569" y="215900"/>
                    </a:lnTo>
                    <a:lnTo>
                      <a:pt x="56270" y="203200"/>
                    </a:lnTo>
                    <a:lnTo>
                      <a:pt x="61903" y="203200"/>
                    </a:lnTo>
                    <a:lnTo>
                      <a:pt x="69908" y="190500"/>
                    </a:lnTo>
                    <a:lnTo>
                      <a:pt x="78440" y="177800"/>
                    </a:lnTo>
                    <a:lnTo>
                      <a:pt x="87477" y="165100"/>
                    </a:lnTo>
                    <a:lnTo>
                      <a:pt x="97002" y="152400"/>
                    </a:lnTo>
                    <a:lnTo>
                      <a:pt x="100719" y="139700"/>
                    </a:lnTo>
                    <a:lnTo>
                      <a:pt x="109190" y="139700"/>
                    </a:lnTo>
                    <a:lnTo>
                      <a:pt x="112886" y="127000"/>
                    </a:lnTo>
                    <a:lnTo>
                      <a:pt x="120436" y="127000"/>
                    </a:lnTo>
                    <a:lnTo>
                      <a:pt x="124572" y="114300"/>
                    </a:lnTo>
                    <a:lnTo>
                      <a:pt x="133053" y="114300"/>
                    </a:lnTo>
                    <a:lnTo>
                      <a:pt x="137388" y="101600"/>
                    </a:lnTo>
                    <a:lnTo>
                      <a:pt x="150707" y="101600"/>
                    </a:lnTo>
                    <a:lnTo>
                      <a:pt x="152990" y="88900"/>
                    </a:lnTo>
                    <a:lnTo>
                      <a:pt x="162173" y="88900"/>
                    </a:lnTo>
                    <a:lnTo>
                      <a:pt x="171659" y="76200"/>
                    </a:lnTo>
                    <a:lnTo>
                      <a:pt x="186256" y="76200"/>
                    </a:lnTo>
                    <a:lnTo>
                      <a:pt x="191177" y="63500"/>
                    </a:lnTo>
                    <a:lnTo>
                      <a:pt x="206423" y="63500"/>
                    </a:lnTo>
                    <a:lnTo>
                      <a:pt x="211543" y="50800"/>
                    </a:lnTo>
                    <a:lnTo>
                      <a:pt x="232610" y="50800"/>
                    </a:lnTo>
                    <a:lnTo>
                      <a:pt x="238045" y="38100"/>
                    </a:lnTo>
                    <a:lnTo>
                      <a:pt x="270944" y="38100"/>
                    </a:lnTo>
                    <a:lnTo>
                      <a:pt x="273928" y="25400"/>
                    </a:lnTo>
                    <a:lnTo>
                      <a:pt x="326712" y="25400"/>
                    </a:lnTo>
                    <a:lnTo>
                      <a:pt x="336115" y="12700"/>
                    </a:lnTo>
                    <a:close/>
                  </a:path>
                  <a:path w="2820669" h="5689600">
                    <a:moveTo>
                      <a:pt x="2499222" y="5638800"/>
                    </a:moveTo>
                    <a:lnTo>
                      <a:pt x="321215" y="5638800"/>
                    </a:lnTo>
                    <a:lnTo>
                      <a:pt x="324210" y="5645393"/>
                    </a:lnTo>
                    <a:lnTo>
                      <a:pt x="345800" y="5651500"/>
                    </a:lnTo>
                    <a:lnTo>
                      <a:pt x="2490322" y="5651500"/>
                    </a:lnTo>
                    <a:lnTo>
                      <a:pt x="2497409" y="5642790"/>
                    </a:lnTo>
                    <a:lnTo>
                      <a:pt x="2499222" y="5638800"/>
                    </a:lnTo>
                    <a:close/>
                  </a:path>
                  <a:path w="2820669" h="5689600">
                    <a:moveTo>
                      <a:pt x="2531315" y="12700"/>
                    </a:moveTo>
                    <a:lnTo>
                      <a:pt x="2487767" y="12700"/>
                    </a:lnTo>
                    <a:lnTo>
                      <a:pt x="2493767" y="25400"/>
                    </a:lnTo>
                    <a:lnTo>
                      <a:pt x="2545053" y="25400"/>
                    </a:lnTo>
                    <a:lnTo>
                      <a:pt x="2549723" y="38100"/>
                    </a:lnTo>
                    <a:lnTo>
                      <a:pt x="2580225" y="38100"/>
                    </a:lnTo>
                    <a:lnTo>
                      <a:pt x="2582654" y="50800"/>
                    </a:lnTo>
                    <a:lnTo>
                      <a:pt x="2601093" y="50800"/>
                    </a:lnTo>
                    <a:lnTo>
                      <a:pt x="2615002" y="63500"/>
                    </a:lnTo>
                    <a:lnTo>
                      <a:pt x="2628544" y="63500"/>
                    </a:lnTo>
                    <a:lnTo>
                      <a:pt x="2641711" y="76200"/>
                    </a:lnTo>
                    <a:lnTo>
                      <a:pt x="2656578" y="88900"/>
                    </a:lnTo>
                    <a:lnTo>
                      <a:pt x="2666141" y="88900"/>
                    </a:lnTo>
                    <a:lnTo>
                      <a:pt x="2671541" y="101600"/>
                    </a:lnTo>
                    <a:lnTo>
                      <a:pt x="2682064" y="101600"/>
                    </a:lnTo>
                    <a:lnTo>
                      <a:pt x="2685143" y="114300"/>
                    </a:lnTo>
                    <a:lnTo>
                      <a:pt x="2691059" y="114300"/>
                    </a:lnTo>
                    <a:lnTo>
                      <a:pt x="2699930" y="127000"/>
                    </a:lnTo>
                    <a:lnTo>
                      <a:pt x="2708498" y="127000"/>
                    </a:lnTo>
                    <a:lnTo>
                      <a:pt x="2716745" y="139700"/>
                    </a:lnTo>
                    <a:lnTo>
                      <a:pt x="2726597" y="152400"/>
                    </a:lnTo>
                    <a:lnTo>
                      <a:pt x="2730147" y="152400"/>
                    </a:lnTo>
                    <a:lnTo>
                      <a:pt x="2733916" y="165100"/>
                    </a:lnTo>
                    <a:lnTo>
                      <a:pt x="2737497" y="165100"/>
                    </a:lnTo>
                    <a:lnTo>
                      <a:pt x="2740900" y="177800"/>
                    </a:lnTo>
                    <a:lnTo>
                      <a:pt x="2748963" y="177800"/>
                    </a:lnTo>
                    <a:lnTo>
                      <a:pt x="2751717" y="190500"/>
                    </a:lnTo>
                    <a:lnTo>
                      <a:pt x="2757067" y="190500"/>
                    </a:lnTo>
                    <a:lnTo>
                      <a:pt x="2758418" y="203200"/>
                    </a:lnTo>
                    <a:lnTo>
                      <a:pt x="2763266" y="203200"/>
                    </a:lnTo>
                    <a:lnTo>
                      <a:pt x="2765549" y="215900"/>
                    </a:lnTo>
                    <a:lnTo>
                      <a:pt x="2768816" y="215900"/>
                    </a:lnTo>
                    <a:lnTo>
                      <a:pt x="2772585" y="228600"/>
                    </a:lnTo>
                    <a:lnTo>
                      <a:pt x="2776030" y="228600"/>
                    </a:lnTo>
                    <a:lnTo>
                      <a:pt x="2779297" y="241300"/>
                    </a:lnTo>
                    <a:lnTo>
                      <a:pt x="2781716" y="241300"/>
                    </a:lnTo>
                    <a:lnTo>
                      <a:pt x="2784784" y="254000"/>
                    </a:lnTo>
                    <a:lnTo>
                      <a:pt x="2787632" y="266700"/>
                    </a:lnTo>
                    <a:lnTo>
                      <a:pt x="2791182" y="266700"/>
                    </a:lnTo>
                    <a:lnTo>
                      <a:pt x="2792103" y="279400"/>
                    </a:lnTo>
                    <a:lnTo>
                      <a:pt x="2792983" y="279400"/>
                    </a:lnTo>
                    <a:lnTo>
                      <a:pt x="2796609" y="292100"/>
                    </a:lnTo>
                    <a:lnTo>
                      <a:pt x="2799811" y="304800"/>
                    </a:lnTo>
                    <a:lnTo>
                      <a:pt x="2802590" y="317500"/>
                    </a:lnTo>
                    <a:lnTo>
                      <a:pt x="2804951" y="330200"/>
                    </a:lnTo>
                    <a:lnTo>
                      <a:pt x="2805799" y="330200"/>
                    </a:lnTo>
                    <a:lnTo>
                      <a:pt x="2806637" y="342900"/>
                    </a:lnTo>
                    <a:lnTo>
                      <a:pt x="2807715" y="342900"/>
                    </a:lnTo>
                    <a:lnTo>
                      <a:pt x="2807998" y="355600"/>
                    </a:lnTo>
                    <a:lnTo>
                      <a:pt x="2808867" y="355600"/>
                    </a:lnTo>
                    <a:lnTo>
                      <a:pt x="2809202" y="368300"/>
                    </a:lnTo>
                    <a:lnTo>
                      <a:pt x="2809485" y="368300"/>
                    </a:lnTo>
                    <a:lnTo>
                      <a:pt x="2809631" y="381000"/>
                    </a:lnTo>
                    <a:lnTo>
                      <a:pt x="2809851" y="381000"/>
                    </a:lnTo>
                    <a:lnTo>
                      <a:pt x="2809851" y="5270500"/>
                    </a:lnTo>
                    <a:lnTo>
                      <a:pt x="2808679" y="5308600"/>
                    </a:lnTo>
                    <a:lnTo>
                      <a:pt x="2805223" y="5334000"/>
                    </a:lnTo>
                    <a:lnTo>
                      <a:pt x="2799576" y="5359400"/>
                    </a:lnTo>
                    <a:lnTo>
                      <a:pt x="2791831" y="5397500"/>
                    </a:lnTo>
                    <a:lnTo>
                      <a:pt x="2788135" y="5397500"/>
                    </a:lnTo>
                    <a:lnTo>
                      <a:pt x="2787119" y="5410200"/>
                    </a:lnTo>
                    <a:lnTo>
                      <a:pt x="2783716" y="5410200"/>
                    </a:lnTo>
                    <a:lnTo>
                      <a:pt x="2781287" y="5422900"/>
                    </a:lnTo>
                    <a:lnTo>
                      <a:pt x="2778732" y="5422900"/>
                    </a:lnTo>
                    <a:lnTo>
                      <a:pt x="2773601" y="5435600"/>
                    </a:lnTo>
                    <a:lnTo>
                      <a:pt x="2772313" y="5435600"/>
                    </a:lnTo>
                    <a:lnTo>
                      <a:pt x="2768763" y="5448300"/>
                    </a:lnTo>
                    <a:lnTo>
                      <a:pt x="2765633" y="5448300"/>
                    </a:lnTo>
                    <a:lnTo>
                      <a:pt x="2764334" y="5461000"/>
                    </a:lnTo>
                    <a:lnTo>
                      <a:pt x="2758701" y="5461000"/>
                    </a:lnTo>
                    <a:lnTo>
                      <a:pt x="2754732" y="5473700"/>
                    </a:lnTo>
                    <a:lnTo>
                      <a:pt x="2750450" y="5473700"/>
                    </a:lnTo>
                    <a:lnTo>
                      <a:pt x="2745947" y="5486400"/>
                    </a:lnTo>
                    <a:lnTo>
                      <a:pt x="2741612" y="5486400"/>
                    </a:lnTo>
                    <a:lnTo>
                      <a:pt x="2739979" y="5499100"/>
                    </a:lnTo>
                    <a:lnTo>
                      <a:pt x="2731445" y="5499100"/>
                    </a:lnTo>
                    <a:lnTo>
                      <a:pt x="2729728" y="5511800"/>
                    </a:lnTo>
                    <a:lnTo>
                      <a:pt x="2722461" y="5511800"/>
                    </a:lnTo>
                    <a:lnTo>
                      <a:pt x="2720545" y="5524500"/>
                    </a:lnTo>
                    <a:lnTo>
                      <a:pt x="2713048" y="5524500"/>
                    </a:lnTo>
                    <a:lnTo>
                      <a:pt x="2704612" y="5537200"/>
                    </a:lnTo>
                    <a:lnTo>
                      <a:pt x="2700001" y="5537200"/>
                    </a:lnTo>
                    <a:lnTo>
                      <a:pt x="2695296" y="5549900"/>
                    </a:lnTo>
                    <a:lnTo>
                      <a:pt x="2684630" y="5549900"/>
                    </a:lnTo>
                    <a:lnTo>
                      <a:pt x="2680159" y="5562600"/>
                    </a:lnTo>
                    <a:lnTo>
                      <a:pt x="2670976" y="5562600"/>
                    </a:lnTo>
                    <a:lnTo>
                      <a:pt x="2666892" y="5575300"/>
                    </a:lnTo>
                    <a:lnTo>
                      <a:pt x="2654536" y="5575300"/>
                    </a:lnTo>
                    <a:lnTo>
                      <a:pt x="2649280" y="5588000"/>
                    </a:lnTo>
                    <a:lnTo>
                      <a:pt x="2636778" y="5588000"/>
                    </a:lnTo>
                    <a:lnTo>
                      <a:pt x="2631940" y="5600700"/>
                    </a:lnTo>
                    <a:lnTo>
                      <a:pt x="2614611" y="5600700"/>
                    </a:lnTo>
                    <a:lnTo>
                      <a:pt x="2608548" y="5613400"/>
                    </a:lnTo>
                    <a:lnTo>
                      <a:pt x="2583355" y="5613400"/>
                    </a:lnTo>
                    <a:lnTo>
                      <a:pt x="2580706" y="5626100"/>
                    </a:lnTo>
                    <a:lnTo>
                      <a:pt x="2548875" y="5626100"/>
                    </a:lnTo>
                    <a:lnTo>
                      <a:pt x="2546739" y="5638800"/>
                    </a:lnTo>
                    <a:lnTo>
                      <a:pt x="2500656" y="5638800"/>
                    </a:lnTo>
                    <a:lnTo>
                      <a:pt x="2497409" y="5642790"/>
                    </a:lnTo>
                    <a:lnTo>
                      <a:pt x="2493452" y="5651500"/>
                    </a:lnTo>
                    <a:lnTo>
                      <a:pt x="2617216" y="5651500"/>
                    </a:lnTo>
                    <a:lnTo>
                      <a:pt x="2656051" y="5626100"/>
                    </a:lnTo>
                    <a:lnTo>
                      <a:pt x="2691663" y="5600700"/>
                    </a:lnTo>
                    <a:lnTo>
                      <a:pt x="2723694" y="5562600"/>
                    </a:lnTo>
                    <a:lnTo>
                      <a:pt x="2751782" y="5537200"/>
                    </a:lnTo>
                    <a:lnTo>
                      <a:pt x="2775570" y="5486400"/>
                    </a:lnTo>
                    <a:lnTo>
                      <a:pt x="2794697" y="5448300"/>
                    </a:lnTo>
                    <a:lnTo>
                      <a:pt x="2808804" y="5410200"/>
                    </a:lnTo>
                    <a:lnTo>
                      <a:pt x="2817532" y="5359400"/>
                    </a:lnTo>
                    <a:lnTo>
                      <a:pt x="2820521" y="5308600"/>
                    </a:lnTo>
                    <a:lnTo>
                      <a:pt x="2820521" y="393700"/>
                    </a:lnTo>
                    <a:lnTo>
                      <a:pt x="2817532" y="342900"/>
                    </a:lnTo>
                    <a:lnTo>
                      <a:pt x="2808804" y="292100"/>
                    </a:lnTo>
                    <a:lnTo>
                      <a:pt x="2794697" y="254000"/>
                    </a:lnTo>
                    <a:lnTo>
                      <a:pt x="2775570" y="203200"/>
                    </a:lnTo>
                    <a:lnTo>
                      <a:pt x="2751782" y="165100"/>
                    </a:lnTo>
                    <a:lnTo>
                      <a:pt x="2723694" y="127000"/>
                    </a:lnTo>
                    <a:lnTo>
                      <a:pt x="2691663" y="101600"/>
                    </a:lnTo>
                    <a:lnTo>
                      <a:pt x="2656051" y="76200"/>
                    </a:lnTo>
                    <a:lnTo>
                      <a:pt x="2617216" y="50800"/>
                    </a:lnTo>
                    <a:lnTo>
                      <a:pt x="2575517" y="25400"/>
                    </a:lnTo>
                    <a:lnTo>
                      <a:pt x="2531315" y="12700"/>
                    </a:lnTo>
                    <a:close/>
                  </a:path>
                  <a:path w="2820669" h="5689600">
                    <a:moveTo>
                      <a:pt x="2545608" y="5626100"/>
                    </a:moveTo>
                    <a:lnTo>
                      <a:pt x="269775" y="5626100"/>
                    </a:lnTo>
                    <a:lnTo>
                      <a:pt x="286703" y="5634571"/>
                    </a:lnTo>
                    <a:lnTo>
                      <a:pt x="300901" y="5638800"/>
                    </a:lnTo>
                    <a:lnTo>
                      <a:pt x="324210" y="5645393"/>
                    </a:lnTo>
                    <a:lnTo>
                      <a:pt x="321215" y="5638800"/>
                    </a:lnTo>
                    <a:lnTo>
                      <a:pt x="2540770" y="5638800"/>
                    </a:lnTo>
                    <a:lnTo>
                      <a:pt x="2545608" y="5626100"/>
                    </a:lnTo>
                    <a:close/>
                  </a:path>
                  <a:path w="2820669" h="5689600">
                    <a:moveTo>
                      <a:pt x="2500656" y="5638800"/>
                    </a:moveTo>
                    <a:lnTo>
                      <a:pt x="2499222" y="5638800"/>
                    </a:lnTo>
                    <a:lnTo>
                      <a:pt x="2497409" y="5642790"/>
                    </a:lnTo>
                    <a:lnTo>
                      <a:pt x="2500656" y="5638800"/>
                    </a:lnTo>
                    <a:close/>
                  </a:path>
                  <a:path w="2820669" h="5689600">
                    <a:moveTo>
                      <a:pt x="2623878" y="5588000"/>
                    </a:moveTo>
                    <a:lnTo>
                      <a:pt x="181933" y="5588000"/>
                    </a:lnTo>
                    <a:lnTo>
                      <a:pt x="182088" y="5588215"/>
                    </a:lnTo>
                    <a:lnTo>
                      <a:pt x="218307" y="5600700"/>
                    </a:lnTo>
                    <a:lnTo>
                      <a:pt x="258261" y="5626100"/>
                    </a:lnTo>
                    <a:lnTo>
                      <a:pt x="286703" y="5634571"/>
                    </a:lnTo>
                    <a:lnTo>
                      <a:pt x="269775" y="5626100"/>
                    </a:lnTo>
                    <a:lnTo>
                      <a:pt x="2574172" y="5626100"/>
                    </a:lnTo>
                    <a:lnTo>
                      <a:pt x="2576507" y="5613400"/>
                    </a:lnTo>
                    <a:lnTo>
                      <a:pt x="2599156" y="5613400"/>
                    </a:lnTo>
                    <a:lnTo>
                      <a:pt x="2603575" y="5600700"/>
                    </a:lnTo>
                    <a:lnTo>
                      <a:pt x="2620024" y="5600700"/>
                    </a:lnTo>
                    <a:lnTo>
                      <a:pt x="2623878" y="5588000"/>
                    </a:lnTo>
                    <a:close/>
                  </a:path>
                  <a:path w="2820669" h="5689600">
                    <a:moveTo>
                      <a:pt x="2472521" y="50800"/>
                    </a:moveTo>
                    <a:lnTo>
                      <a:pt x="318679" y="50800"/>
                    </a:lnTo>
                    <a:lnTo>
                      <a:pt x="273373" y="63500"/>
                    </a:lnTo>
                    <a:lnTo>
                      <a:pt x="230809" y="88900"/>
                    </a:lnTo>
                    <a:lnTo>
                      <a:pt x="191464" y="114300"/>
                    </a:lnTo>
                    <a:lnTo>
                      <a:pt x="155816" y="139700"/>
                    </a:lnTo>
                    <a:lnTo>
                      <a:pt x="124343" y="177800"/>
                    </a:lnTo>
                    <a:lnTo>
                      <a:pt x="97521" y="203200"/>
                    </a:lnTo>
                    <a:lnTo>
                      <a:pt x="75829" y="254000"/>
                    </a:lnTo>
                    <a:lnTo>
                      <a:pt x="59743" y="292100"/>
                    </a:lnTo>
                    <a:lnTo>
                      <a:pt x="49742" y="342900"/>
                    </a:lnTo>
                    <a:lnTo>
                      <a:pt x="46302" y="393700"/>
                    </a:lnTo>
                    <a:lnTo>
                      <a:pt x="46302" y="5308600"/>
                    </a:lnTo>
                    <a:lnTo>
                      <a:pt x="49485" y="5359400"/>
                    </a:lnTo>
                    <a:lnTo>
                      <a:pt x="58751" y="5397500"/>
                    </a:lnTo>
                    <a:lnTo>
                      <a:pt x="73676" y="5448300"/>
                    </a:lnTo>
                    <a:lnTo>
                      <a:pt x="93834" y="5486400"/>
                    </a:lnTo>
                    <a:lnTo>
                      <a:pt x="118801" y="5524500"/>
                    </a:lnTo>
                    <a:lnTo>
                      <a:pt x="148152" y="5549900"/>
                    </a:lnTo>
                    <a:lnTo>
                      <a:pt x="181462" y="5588000"/>
                    </a:lnTo>
                    <a:lnTo>
                      <a:pt x="182088" y="5588215"/>
                    </a:lnTo>
                    <a:lnTo>
                      <a:pt x="181933" y="5588000"/>
                    </a:lnTo>
                    <a:lnTo>
                      <a:pt x="2637427" y="5588000"/>
                    </a:lnTo>
                    <a:lnTo>
                      <a:pt x="2643395" y="5575300"/>
                    </a:lnTo>
                    <a:lnTo>
                      <a:pt x="2654861" y="5575300"/>
                    </a:lnTo>
                    <a:lnTo>
                      <a:pt x="2660275" y="5562600"/>
                    </a:lnTo>
                    <a:lnTo>
                      <a:pt x="2665541" y="5562600"/>
                    </a:lnTo>
                    <a:lnTo>
                      <a:pt x="2675109" y="5549900"/>
                    </a:lnTo>
                    <a:lnTo>
                      <a:pt x="2684317" y="5537200"/>
                    </a:lnTo>
                    <a:lnTo>
                      <a:pt x="2693134" y="5537200"/>
                    </a:lnTo>
                    <a:lnTo>
                      <a:pt x="2701530" y="5524500"/>
                    </a:lnTo>
                    <a:lnTo>
                      <a:pt x="2703079" y="5524500"/>
                    </a:lnTo>
                    <a:lnTo>
                      <a:pt x="2704661" y="5511800"/>
                    </a:lnTo>
                    <a:lnTo>
                      <a:pt x="2706147" y="5511800"/>
                    </a:lnTo>
                    <a:lnTo>
                      <a:pt x="2717552" y="5499100"/>
                    </a:lnTo>
                    <a:lnTo>
                      <a:pt x="2728033" y="5486400"/>
                    </a:lnTo>
                    <a:lnTo>
                      <a:pt x="2737542" y="5461000"/>
                    </a:lnTo>
                    <a:lnTo>
                      <a:pt x="2746031" y="5448300"/>
                    </a:lnTo>
                    <a:lnTo>
                      <a:pt x="2747748" y="5448300"/>
                    </a:lnTo>
                    <a:lnTo>
                      <a:pt x="2749382" y="5435600"/>
                    </a:lnTo>
                    <a:lnTo>
                      <a:pt x="2750879" y="5435600"/>
                    </a:lnTo>
                    <a:lnTo>
                      <a:pt x="2756223" y="5422900"/>
                    </a:lnTo>
                    <a:lnTo>
                      <a:pt x="2760923" y="5410200"/>
                    </a:lnTo>
                    <a:lnTo>
                      <a:pt x="2764944" y="5384800"/>
                    </a:lnTo>
                    <a:lnTo>
                      <a:pt x="2768250" y="5372100"/>
                    </a:lnTo>
                    <a:lnTo>
                      <a:pt x="2769748" y="5372100"/>
                    </a:lnTo>
                    <a:lnTo>
                      <a:pt x="2770397" y="5359400"/>
                    </a:lnTo>
                    <a:lnTo>
                      <a:pt x="2772055" y="5346700"/>
                    </a:lnTo>
                    <a:lnTo>
                      <a:pt x="2773262" y="5334000"/>
                    </a:lnTo>
                    <a:lnTo>
                      <a:pt x="2774000" y="5321300"/>
                    </a:lnTo>
                    <a:lnTo>
                      <a:pt x="2774250" y="5308600"/>
                    </a:lnTo>
                    <a:lnTo>
                      <a:pt x="2774250" y="393700"/>
                    </a:lnTo>
                    <a:lnTo>
                      <a:pt x="2771039" y="342900"/>
                    </a:lnTo>
                    <a:lnTo>
                      <a:pt x="2761691" y="292100"/>
                    </a:lnTo>
                    <a:lnTo>
                      <a:pt x="2746639" y="254000"/>
                    </a:lnTo>
                    <a:lnTo>
                      <a:pt x="2726312" y="215900"/>
                    </a:lnTo>
                    <a:lnTo>
                      <a:pt x="2701142" y="177800"/>
                    </a:lnTo>
                    <a:lnTo>
                      <a:pt x="2671558" y="139700"/>
                    </a:lnTo>
                    <a:lnTo>
                      <a:pt x="2637992" y="114300"/>
                    </a:lnTo>
                    <a:lnTo>
                      <a:pt x="2600875" y="88900"/>
                    </a:lnTo>
                    <a:lnTo>
                      <a:pt x="2560637" y="76200"/>
                    </a:lnTo>
                    <a:lnTo>
                      <a:pt x="2517709" y="63500"/>
                    </a:lnTo>
                    <a:lnTo>
                      <a:pt x="2472521" y="50800"/>
                    </a:lnTo>
                    <a:close/>
                  </a:path>
                  <a:path w="2820669" h="5689600">
                    <a:moveTo>
                      <a:pt x="2436836" y="0"/>
                    </a:moveTo>
                    <a:lnTo>
                      <a:pt x="383684" y="0"/>
                    </a:lnTo>
                    <a:lnTo>
                      <a:pt x="335560" y="12700"/>
                    </a:lnTo>
                    <a:lnTo>
                      <a:pt x="2484968" y="12700"/>
                    </a:lnTo>
                    <a:lnTo>
                      <a:pt x="2436836" y="0"/>
                    </a:lnTo>
                    <a:close/>
                  </a:path>
                </a:pathLst>
              </a:custGeom>
              <a:solidFill>
                <a:srgbClr val="C8C8C8"/>
              </a:solidFill>
            </p:spPr>
            <p:txBody>
              <a:bodyPr wrap="square" lIns="0" tIns="0" rIns="0" bIns="0" rtlCol="0"/>
              <a:lstStyle/>
              <a:p>
                <a:endParaRPr sz="372"/>
              </a:p>
            </p:txBody>
          </p:sp>
          <p:sp>
            <p:nvSpPr>
              <p:cNvPr id="50" name="object 21">
                <a:extLst>
                  <a:ext uri="{FF2B5EF4-FFF2-40B4-BE49-F238E27FC236}">
                    <a16:creationId xmlns:a16="http://schemas.microsoft.com/office/drawing/2014/main" id="{96CADE52-8673-B4A4-DBA6-47A787C18F21}"/>
                  </a:ext>
                </a:extLst>
              </p:cNvPr>
              <p:cNvSpPr/>
              <p:nvPr/>
            </p:nvSpPr>
            <p:spPr>
              <a:xfrm>
                <a:off x="15420597" y="4312717"/>
                <a:ext cx="355549" cy="5597023"/>
              </a:xfrm>
              <a:prstGeom prst="rect">
                <a:avLst/>
              </a:prstGeom>
              <a:blipFill>
                <a:blip r:embed="rId7"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51" name="object 22">
                <a:extLst>
                  <a:ext uri="{FF2B5EF4-FFF2-40B4-BE49-F238E27FC236}">
                    <a16:creationId xmlns:a16="http://schemas.microsoft.com/office/drawing/2014/main" id="{330F8E6D-14F2-CEBE-88EA-1DF1A79C1F94}"/>
                  </a:ext>
                </a:extLst>
              </p:cNvPr>
              <p:cNvSpPr/>
              <p:nvPr/>
            </p:nvSpPr>
            <p:spPr>
              <a:xfrm>
                <a:off x="15420598" y="4277633"/>
                <a:ext cx="2799151" cy="5669540"/>
              </a:xfrm>
              <a:prstGeom prst="rect">
                <a:avLst/>
              </a:prstGeom>
              <a:blipFill>
                <a:blip r:embed="rId8"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52" name="object 23">
                <a:extLst>
                  <a:ext uri="{FF2B5EF4-FFF2-40B4-BE49-F238E27FC236}">
                    <a16:creationId xmlns:a16="http://schemas.microsoft.com/office/drawing/2014/main" id="{202CB364-BEA4-1FF7-FC24-2E4D7FB91D2A}"/>
                  </a:ext>
                </a:extLst>
              </p:cNvPr>
              <p:cNvSpPr/>
              <p:nvPr/>
            </p:nvSpPr>
            <p:spPr>
              <a:xfrm>
                <a:off x="15456209" y="4312298"/>
                <a:ext cx="2727960" cy="5599430"/>
              </a:xfrm>
              <a:custGeom>
                <a:avLst/>
                <a:gdLst/>
                <a:ahLst/>
                <a:cxnLst/>
                <a:rect l="l" t="t" r="r" b="b"/>
                <a:pathLst>
                  <a:path w="2727959" h="5599430">
                    <a:moveTo>
                      <a:pt x="2396398" y="0"/>
                    </a:moveTo>
                    <a:lnTo>
                      <a:pt x="331633" y="0"/>
                    </a:lnTo>
                    <a:lnTo>
                      <a:pt x="325864" y="146"/>
                    </a:lnTo>
                    <a:lnTo>
                      <a:pt x="320147" y="429"/>
                    </a:lnTo>
                    <a:lnTo>
                      <a:pt x="319948" y="429"/>
                    </a:lnTo>
                    <a:lnTo>
                      <a:pt x="272377" y="6286"/>
                    </a:lnTo>
                    <a:lnTo>
                      <a:pt x="227071" y="18532"/>
                    </a:lnTo>
                    <a:lnTo>
                      <a:pt x="184507" y="36688"/>
                    </a:lnTo>
                    <a:lnTo>
                      <a:pt x="145162" y="60276"/>
                    </a:lnTo>
                    <a:lnTo>
                      <a:pt x="109514" y="88820"/>
                    </a:lnTo>
                    <a:lnTo>
                      <a:pt x="78041" y="121840"/>
                    </a:lnTo>
                    <a:lnTo>
                      <a:pt x="51219" y="158860"/>
                    </a:lnTo>
                    <a:lnTo>
                      <a:pt x="29527" y="199402"/>
                    </a:lnTo>
                    <a:lnTo>
                      <a:pt x="13452" y="242958"/>
                    </a:lnTo>
                    <a:lnTo>
                      <a:pt x="3439" y="289141"/>
                    </a:lnTo>
                    <a:lnTo>
                      <a:pt x="0" y="337382"/>
                    </a:lnTo>
                    <a:lnTo>
                      <a:pt x="0" y="5261850"/>
                    </a:lnTo>
                    <a:lnTo>
                      <a:pt x="3322" y="5309288"/>
                    </a:lnTo>
                    <a:lnTo>
                      <a:pt x="12988" y="5354715"/>
                    </a:lnTo>
                    <a:lnTo>
                      <a:pt x="28543" y="5397678"/>
                    </a:lnTo>
                    <a:lnTo>
                      <a:pt x="49536" y="5437723"/>
                    </a:lnTo>
                    <a:lnTo>
                      <a:pt x="75514" y="5474396"/>
                    </a:lnTo>
                    <a:lnTo>
                      <a:pt x="106022" y="5507245"/>
                    </a:lnTo>
                    <a:lnTo>
                      <a:pt x="140609" y="5535816"/>
                    </a:lnTo>
                    <a:lnTo>
                      <a:pt x="178821" y="5559655"/>
                    </a:lnTo>
                    <a:lnTo>
                      <a:pt x="220206" y="5578309"/>
                    </a:lnTo>
                    <a:lnTo>
                      <a:pt x="264310" y="5591324"/>
                    </a:lnTo>
                    <a:lnTo>
                      <a:pt x="310681" y="5598248"/>
                    </a:lnTo>
                    <a:lnTo>
                      <a:pt x="331550" y="5599264"/>
                    </a:lnTo>
                    <a:lnTo>
                      <a:pt x="2396398" y="5599264"/>
                    </a:lnTo>
                    <a:lnTo>
                      <a:pt x="2463555" y="5591324"/>
                    </a:lnTo>
                    <a:lnTo>
                      <a:pt x="2507665" y="5578309"/>
                    </a:lnTo>
                    <a:lnTo>
                      <a:pt x="2524411" y="5570762"/>
                    </a:lnTo>
                    <a:lnTo>
                      <a:pt x="332063" y="5570762"/>
                    </a:lnTo>
                    <a:lnTo>
                      <a:pt x="326649" y="5570615"/>
                    </a:lnTo>
                    <a:lnTo>
                      <a:pt x="321299" y="5570333"/>
                    </a:lnTo>
                    <a:lnTo>
                      <a:pt x="318451" y="5570249"/>
                    </a:lnTo>
                    <a:lnTo>
                      <a:pt x="315529" y="5570050"/>
                    </a:lnTo>
                    <a:lnTo>
                      <a:pt x="266189" y="5562484"/>
                    </a:lnTo>
                    <a:lnTo>
                      <a:pt x="222084" y="5548358"/>
                    </a:lnTo>
                    <a:lnTo>
                      <a:pt x="181138" y="5528040"/>
                    </a:lnTo>
                    <a:lnTo>
                      <a:pt x="143894" y="5502118"/>
                    </a:lnTo>
                    <a:lnTo>
                      <a:pt x="110893" y="5471181"/>
                    </a:lnTo>
                    <a:lnTo>
                      <a:pt x="82677" y="5435817"/>
                    </a:lnTo>
                    <a:lnTo>
                      <a:pt x="59788" y="5396613"/>
                    </a:lnTo>
                    <a:lnTo>
                      <a:pt x="42768" y="5354159"/>
                    </a:lnTo>
                    <a:lnTo>
                      <a:pt x="32158" y="5309042"/>
                    </a:lnTo>
                    <a:lnTo>
                      <a:pt x="28501" y="5261850"/>
                    </a:lnTo>
                    <a:lnTo>
                      <a:pt x="28501" y="337382"/>
                    </a:lnTo>
                    <a:lnTo>
                      <a:pt x="32266" y="289030"/>
                    </a:lnTo>
                    <a:lnTo>
                      <a:pt x="43152" y="243079"/>
                    </a:lnTo>
                    <a:lnTo>
                      <a:pt x="60632" y="199989"/>
                    </a:lnTo>
                    <a:lnTo>
                      <a:pt x="84142" y="160390"/>
                    </a:lnTo>
                    <a:lnTo>
                      <a:pt x="113127" y="124866"/>
                    </a:lnTo>
                    <a:lnTo>
                      <a:pt x="147031" y="94004"/>
                    </a:lnTo>
                    <a:lnTo>
                      <a:pt x="185299" y="68391"/>
                    </a:lnTo>
                    <a:lnTo>
                      <a:pt x="227375" y="48611"/>
                    </a:lnTo>
                    <a:lnTo>
                      <a:pt x="272705" y="35252"/>
                    </a:lnTo>
                    <a:lnTo>
                      <a:pt x="320733" y="28899"/>
                    </a:lnTo>
                    <a:lnTo>
                      <a:pt x="332115" y="28480"/>
                    </a:lnTo>
                    <a:lnTo>
                      <a:pt x="2524225" y="28480"/>
                    </a:lnTo>
                    <a:lnTo>
                      <a:pt x="2500800" y="18496"/>
                    </a:lnTo>
                    <a:lnTo>
                      <a:pt x="2455488" y="6266"/>
                    </a:lnTo>
                    <a:lnTo>
                      <a:pt x="2407916" y="429"/>
                    </a:lnTo>
                    <a:lnTo>
                      <a:pt x="2402146" y="146"/>
                    </a:lnTo>
                    <a:lnTo>
                      <a:pt x="2396398" y="0"/>
                    </a:lnTo>
                    <a:close/>
                  </a:path>
                  <a:path w="2727959" h="5599430">
                    <a:moveTo>
                      <a:pt x="2524225" y="28480"/>
                    </a:moveTo>
                    <a:lnTo>
                      <a:pt x="2395895" y="28480"/>
                    </a:lnTo>
                    <a:lnTo>
                      <a:pt x="2401214" y="28616"/>
                    </a:lnTo>
                    <a:lnTo>
                      <a:pt x="2406429" y="28847"/>
                    </a:lnTo>
                    <a:lnTo>
                      <a:pt x="2454996" y="35192"/>
                    </a:lnTo>
                    <a:lnTo>
                      <a:pt x="2500363" y="48509"/>
                    </a:lnTo>
                    <a:lnTo>
                      <a:pt x="2542478" y="68261"/>
                    </a:lnTo>
                    <a:lnTo>
                      <a:pt x="2580783" y="93863"/>
                    </a:lnTo>
                    <a:lnTo>
                      <a:pt x="2614722" y="124725"/>
                    </a:lnTo>
                    <a:lnTo>
                      <a:pt x="2643739" y="160260"/>
                    </a:lnTo>
                    <a:lnTo>
                      <a:pt x="2667276" y="199881"/>
                    </a:lnTo>
                    <a:lnTo>
                      <a:pt x="2684796" y="243079"/>
                    </a:lnTo>
                    <a:lnTo>
                      <a:pt x="2695686" y="289030"/>
                    </a:lnTo>
                    <a:lnTo>
                      <a:pt x="2699446" y="337382"/>
                    </a:lnTo>
                    <a:lnTo>
                      <a:pt x="2699446" y="5261850"/>
                    </a:lnTo>
                    <a:lnTo>
                      <a:pt x="2695787" y="5309042"/>
                    </a:lnTo>
                    <a:lnTo>
                      <a:pt x="2685173" y="5354159"/>
                    </a:lnTo>
                    <a:lnTo>
                      <a:pt x="2668148" y="5396613"/>
                    </a:lnTo>
                    <a:lnTo>
                      <a:pt x="2645256" y="5435817"/>
                    </a:lnTo>
                    <a:lnTo>
                      <a:pt x="2617042" y="5471181"/>
                    </a:lnTo>
                    <a:lnTo>
                      <a:pt x="2584049" y="5502118"/>
                    </a:lnTo>
                    <a:lnTo>
                      <a:pt x="2546823" y="5528040"/>
                    </a:lnTo>
                    <a:lnTo>
                      <a:pt x="2505907" y="5548358"/>
                    </a:lnTo>
                    <a:lnTo>
                      <a:pt x="2461845" y="5562484"/>
                    </a:lnTo>
                    <a:lnTo>
                      <a:pt x="2415183" y="5569830"/>
                    </a:lnTo>
                    <a:lnTo>
                      <a:pt x="2406513" y="5570333"/>
                    </a:lnTo>
                    <a:lnTo>
                      <a:pt x="2401214" y="5570615"/>
                    </a:lnTo>
                    <a:lnTo>
                      <a:pt x="2395895" y="5570762"/>
                    </a:lnTo>
                    <a:lnTo>
                      <a:pt x="2524411" y="5570762"/>
                    </a:lnTo>
                    <a:lnTo>
                      <a:pt x="2587280" y="5535816"/>
                    </a:lnTo>
                    <a:lnTo>
                      <a:pt x="2621878" y="5507245"/>
                    </a:lnTo>
                    <a:lnTo>
                      <a:pt x="2652398" y="5474396"/>
                    </a:lnTo>
                    <a:lnTo>
                      <a:pt x="2678386" y="5437723"/>
                    </a:lnTo>
                    <a:lnTo>
                      <a:pt x="2699389" y="5397678"/>
                    </a:lnTo>
                    <a:lnTo>
                      <a:pt x="2714952" y="5354715"/>
                    </a:lnTo>
                    <a:lnTo>
                      <a:pt x="2724623" y="5309288"/>
                    </a:lnTo>
                    <a:lnTo>
                      <a:pt x="2727948" y="5261850"/>
                    </a:lnTo>
                    <a:lnTo>
                      <a:pt x="2727948" y="337382"/>
                    </a:lnTo>
                    <a:lnTo>
                      <a:pt x="2724507" y="289141"/>
                    </a:lnTo>
                    <a:lnTo>
                      <a:pt x="2714499" y="242958"/>
                    </a:lnTo>
                    <a:lnTo>
                      <a:pt x="2698405" y="199361"/>
                    </a:lnTo>
                    <a:lnTo>
                      <a:pt x="2676703" y="158811"/>
                    </a:lnTo>
                    <a:lnTo>
                      <a:pt x="2649871" y="121786"/>
                    </a:lnTo>
                    <a:lnTo>
                      <a:pt x="2618386" y="88764"/>
                    </a:lnTo>
                    <a:lnTo>
                      <a:pt x="2582727" y="60223"/>
                    </a:lnTo>
                    <a:lnTo>
                      <a:pt x="2543372" y="36641"/>
                    </a:lnTo>
                    <a:lnTo>
                      <a:pt x="2524225" y="28480"/>
                    </a:lnTo>
                    <a:close/>
                  </a:path>
                </a:pathLst>
              </a:custGeom>
              <a:solidFill>
                <a:srgbClr val="3E3E3E"/>
              </a:solidFill>
            </p:spPr>
            <p:txBody>
              <a:bodyPr wrap="square" lIns="0" tIns="0" rIns="0" bIns="0" rtlCol="0"/>
              <a:lstStyle/>
              <a:p>
                <a:endParaRPr sz="372"/>
              </a:p>
            </p:txBody>
          </p:sp>
          <p:sp>
            <p:nvSpPr>
              <p:cNvPr id="53" name="object 24">
                <a:extLst>
                  <a:ext uri="{FF2B5EF4-FFF2-40B4-BE49-F238E27FC236}">
                    <a16:creationId xmlns:a16="http://schemas.microsoft.com/office/drawing/2014/main" id="{10CEC7B1-8C8C-A2D3-61E6-92544CD8470D}"/>
                  </a:ext>
                </a:extLst>
              </p:cNvPr>
              <p:cNvSpPr/>
              <p:nvPr/>
            </p:nvSpPr>
            <p:spPr>
              <a:xfrm>
                <a:off x="18056087" y="4424473"/>
                <a:ext cx="99504" cy="5377804"/>
              </a:xfrm>
              <a:prstGeom prst="rect">
                <a:avLst/>
              </a:prstGeom>
              <a:blipFill>
                <a:blip r:embed="rId9"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54" name="object 25">
                <a:extLst>
                  <a:ext uri="{FF2B5EF4-FFF2-40B4-BE49-F238E27FC236}">
                    <a16:creationId xmlns:a16="http://schemas.microsoft.com/office/drawing/2014/main" id="{87687D39-72E1-A02F-BCC5-92220907F5D8}"/>
                  </a:ext>
                </a:extLst>
              </p:cNvPr>
              <p:cNvSpPr/>
              <p:nvPr/>
            </p:nvSpPr>
            <p:spPr>
              <a:xfrm>
                <a:off x="15513190" y="4369301"/>
                <a:ext cx="2614295" cy="5485765"/>
              </a:xfrm>
              <a:custGeom>
                <a:avLst/>
                <a:gdLst/>
                <a:ahLst/>
                <a:cxnLst/>
                <a:rect l="l" t="t" r="r" b="b"/>
                <a:pathLst>
                  <a:path w="2614294" h="5485765">
                    <a:moveTo>
                      <a:pt x="2037245" y="74790"/>
                    </a:moveTo>
                    <a:lnTo>
                      <a:pt x="576694" y="74790"/>
                    </a:lnTo>
                    <a:lnTo>
                      <a:pt x="588657" y="78600"/>
                    </a:lnTo>
                    <a:lnTo>
                      <a:pt x="598589" y="84950"/>
                    </a:lnTo>
                    <a:lnTo>
                      <a:pt x="605663" y="93840"/>
                    </a:lnTo>
                    <a:lnTo>
                      <a:pt x="609066" y="106540"/>
                    </a:lnTo>
                    <a:lnTo>
                      <a:pt x="609066" y="107810"/>
                    </a:lnTo>
                    <a:lnTo>
                      <a:pt x="609231" y="110350"/>
                    </a:lnTo>
                    <a:lnTo>
                      <a:pt x="609485" y="116700"/>
                    </a:lnTo>
                    <a:lnTo>
                      <a:pt x="610133" y="123050"/>
                    </a:lnTo>
                    <a:lnTo>
                      <a:pt x="611200" y="129400"/>
                    </a:lnTo>
                    <a:lnTo>
                      <a:pt x="611517" y="130670"/>
                    </a:lnTo>
                    <a:lnTo>
                      <a:pt x="611847" y="133210"/>
                    </a:lnTo>
                    <a:lnTo>
                      <a:pt x="612838" y="138290"/>
                    </a:lnTo>
                    <a:lnTo>
                      <a:pt x="613397" y="140830"/>
                    </a:lnTo>
                    <a:lnTo>
                      <a:pt x="614045" y="143370"/>
                    </a:lnTo>
                    <a:lnTo>
                      <a:pt x="614553" y="144640"/>
                    </a:lnTo>
                    <a:lnTo>
                      <a:pt x="615848" y="149720"/>
                    </a:lnTo>
                    <a:lnTo>
                      <a:pt x="616013" y="149720"/>
                    </a:lnTo>
                    <a:lnTo>
                      <a:pt x="616178" y="150990"/>
                    </a:lnTo>
                    <a:lnTo>
                      <a:pt x="616496" y="150990"/>
                    </a:lnTo>
                    <a:lnTo>
                      <a:pt x="616661" y="152260"/>
                    </a:lnTo>
                    <a:lnTo>
                      <a:pt x="616915" y="152260"/>
                    </a:lnTo>
                    <a:lnTo>
                      <a:pt x="617004" y="153530"/>
                    </a:lnTo>
                    <a:lnTo>
                      <a:pt x="617347" y="153530"/>
                    </a:lnTo>
                    <a:lnTo>
                      <a:pt x="617562" y="154800"/>
                    </a:lnTo>
                    <a:lnTo>
                      <a:pt x="618070" y="156070"/>
                    </a:lnTo>
                    <a:lnTo>
                      <a:pt x="618388" y="157340"/>
                    </a:lnTo>
                    <a:lnTo>
                      <a:pt x="618629" y="157340"/>
                    </a:lnTo>
                    <a:lnTo>
                      <a:pt x="618947" y="158610"/>
                    </a:lnTo>
                    <a:lnTo>
                      <a:pt x="619620" y="161150"/>
                    </a:lnTo>
                    <a:lnTo>
                      <a:pt x="622884" y="168770"/>
                    </a:lnTo>
                    <a:lnTo>
                      <a:pt x="623785" y="170040"/>
                    </a:lnTo>
                    <a:lnTo>
                      <a:pt x="623963" y="171310"/>
                    </a:lnTo>
                    <a:lnTo>
                      <a:pt x="624268" y="171310"/>
                    </a:lnTo>
                    <a:lnTo>
                      <a:pt x="625005" y="172580"/>
                    </a:lnTo>
                    <a:lnTo>
                      <a:pt x="626630" y="176390"/>
                    </a:lnTo>
                    <a:lnTo>
                      <a:pt x="627278" y="177660"/>
                    </a:lnTo>
                    <a:lnTo>
                      <a:pt x="628777" y="180200"/>
                    </a:lnTo>
                    <a:lnTo>
                      <a:pt x="629246" y="181470"/>
                    </a:lnTo>
                    <a:lnTo>
                      <a:pt x="629513" y="181470"/>
                    </a:lnTo>
                    <a:lnTo>
                      <a:pt x="629818" y="182740"/>
                    </a:lnTo>
                    <a:lnTo>
                      <a:pt x="630237" y="182740"/>
                    </a:lnTo>
                    <a:lnTo>
                      <a:pt x="630631" y="184010"/>
                    </a:lnTo>
                    <a:lnTo>
                      <a:pt x="631151" y="184010"/>
                    </a:lnTo>
                    <a:lnTo>
                      <a:pt x="632434" y="186550"/>
                    </a:lnTo>
                    <a:lnTo>
                      <a:pt x="633171" y="187820"/>
                    </a:lnTo>
                    <a:lnTo>
                      <a:pt x="633336" y="187820"/>
                    </a:lnTo>
                    <a:lnTo>
                      <a:pt x="633768" y="189090"/>
                    </a:lnTo>
                    <a:lnTo>
                      <a:pt x="634072" y="189090"/>
                    </a:lnTo>
                    <a:lnTo>
                      <a:pt x="634492" y="190360"/>
                    </a:lnTo>
                    <a:lnTo>
                      <a:pt x="634885" y="190360"/>
                    </a:lnTo>
                    <a:lnTo>
                      <a:pt x="635787" y="191630"/>
                    </a:lnTo>
                    <a:lnTo>
                      <a:pt x="636130" y="192900"/>
                    </a:lnTo>
                    <a:lnTo>
                      <a:pt x="636524" y="192900"/>
                    </a:lnTo>
                    <a:lnTo>
                      <a:pt x="637197" y="194170"/>
                    </a:lnTo>
                    <a:lnTo>
                      <a:pt x="637590" y="194170"/>
                    </a:lnTo>
                    <a:lnTo>
                      <a:pt x="638492" y="195440"/>
                    </a:lnTo>
                    <a:lnTo>
                      <a:pt x="639648" y="197980"/>
                    </a:lnTo>
                    <a:lnTo>
                      <a:pt x="640041" y="197980"/>
                    </a:lnTo>
                    <a:lnTo>
                      <a:pt x="640461" y="199250"/>
                    </a:lnTo>
                    <a:lnTo>
                      <a:pt x="640943" y="199250"/>
                    </a:lnTo>
                    <a:lnTo>
                      <a:pt x="641502" y="200520"/>
                    </a:lnTo>
                    <a:lnTo>
                      <a:pt x="642226" y="200520"/>
                    </a:lnTo>
                    <a:lnTo>
                      <a:pt x="642747" y="201790"/>
                    </a:lnTo>
                    <a:lnTo>
                      <a:pt x="643864" y="203060"/>
                    </a:lnTo>
                    <a:lnTo>
                      <a:pt x="644042" y="203060"/>
                    </a:lnTo>
                    <a:lnTo>
                      <a:pt x="644296" y="204330"/>
                    </a:lnTo>
                    <a:lnTo>
                      <a:pt x="645109" y="204330"/>
                    </a:lnTo>
                    <a:lnTo>
                      <a:pt x="646404" y="206870"/>
                    </a:lnTo>
                    <a:lnTo>
                      <a:pt x="647738" y="208140"/>
                    </a:lnTo>
                    <a:lnTo>
                      <a:pt x="648931" y="209410"/>
                    </a:lnTo>
                    <a:lnTo>
                      <a:pt x="650265" y="210680"/>
                    </a:lnTo>
                    <a:lnTo>
                      <a:pt x="650659" y="211950"/>
                    </a:lnTo>
                    <a:lnTo>
                      <a:pt x="651649" y="211950"/>
                    </a:lnTo>
                    <a:lnTo>
                      <a:pt x="652119" y="213220"/>
                    </a:lnTo>
                    <a:lnTo>
                      <a:pt x="653288" y="214490"/>
                    </a:lnTo>
                    <a:lnTo>
                      <a:pt x="653834" y="214490"/>
                    </a:lnTo>
                    <a:lnTo>
                      <a:pt x="654519" y="215760"/>
                    </a:lnTo>
                    <a:lnTo>
                      <a:pt x="655167" y="215760"/>
                    </a:lnTo>
                    <a:lnTo>
                      <a:pt x="655726" y="217030"/>
                    </a:lnTo>
                    <a:lnTo>
                      <a:pt x="656323" y="217030"/>
                    </a:lnTo>
                    <a:lnTo>
                      <a:pt x="656971" y="218300"/>
                    </a:lnTo>
                    <a:lnTo>
                      <a:pt x="658012" y="219570"/>
                    </a:lnTo>
                    <a:lnTo>
                      <a:pt x="659079" y="219570"/>
                    </a:lnTo>
                    <a:lnTo>
                      <a:pt x="660323" y="220840"/>
                    </a:lnTo>
                    <a:lnTo>
                      <a:pt x="661949" y="223380"/>
                    </a:lnTo>
                    <a:lnTo>
                      <a:pt x="663498" y="224650"/>
                    </a:lnTo>
                    <a:lnTo>
                      <a:pt x="663981" y="224650"/>
                    </a:lnTo>
                    <a:lnTo>
                      <a:pt x="667245" y="227190"/>
                    </a:lnTo>
                    <a:lnTo>
                      <a:pt x="668566" y="228460"/>
                    </a:lnTo>
                    <a:lnTo>
                      <a:pt x="669785" y="229730"/>
                    </a:lnTo>
                    <a:lnTo>
                      <a:pt x="671106" y="231000"/>
                    </a:lnTo>
                    <a:lnTo>
                      <a:pt x="672401" y="231000"/>
                    </a:lnTo>
                    <a:lnTo>
                      <a:pt x="673950" y="232270"/>
                    </a:lnTo>
                    <a:lnTo>
                      <a:pt x="674763" y="233540"/>
                    </a:lnTo>
                    <a:lnTo>
                      <a:pt x="675665" y="233540"/>
                    </a:lnTo>
                    <a:lnTo>
                      <a:pt x="676567" y="234810"/>
                    </a:lnTo>
                    <a:lnTo>
                      <a:pt x="677557" y="234810"/>
                    </a:lnTo>
                    <a:lnTo>
                      <a:pt x="677557" y="236080"/>
                    </a:lnTo>
                    <a:lnTo>
                      <a:pt x="678548" y="236080"/>
                    </a:lnTo>
                    <a:lnTo>
                      <a:pt x="679437" y="237350"/>
                    </a:lnTo>
                    <a:lnTo>
                      <a:pt x="680821" y="237350"/>
                    </a:lnTo>
                    <a:lnTo>
                      <a:pt x="681253" y="238620"/>
                    </a:lnTo>
                    <a:lnTo>
                      <a:pt x="683183" y="239890"/>
                    </a:lnTo>
                    <a:lnTo>
                      <a:pt x="684733" y="239890"/>
                    </a:lnTo>
                    <a:lnTo>
                      <a:pt x="686282" y="241160"/>
                    </a:lnTo>
                    <a:lnTo>
                      <a:pt x="687527" y="242430"/>
                    </a:lnTo>
                    <a:lnTo>
                      <a:pt x="688733" y="242430"/>
                    </a:lnTo>
                    <a:lnTo>
                      <a:pt x="689978" y="243700"/>
                    </a:lnTo>
                    <a:lnTo>
                      <a:pt x="691527" y="244970"/>
                    </a:lnTo>
                    <a:lnTo>
                      <a:pt x="693077" y="244970"/>
                    </a:lnTo>
                    <a:lnTo>
                      <a:pt x="694702" y="246240"/>
                    </a:lnTo>
                    <a:lnTo>
                      <a:pt x="695299" y="246240"/>
                    </a:lnTo>
                    <a:lnTo>
                      <a:pt x="696683" y="247510"/>
                    </a:lnTo>
                    <a:lnTo>
                      <a:pt x="698055" y="247510"/>
                    </a:lnTo>
                    <a:lnTo>
                      <a:pt x="699223" y="248780"/>
                    </a:lnTo>
                    <a:lnTo>
                      <a:pt x="700417" y="248780"/>
                    </a:lnTo>
                    <a:lnTo>
                      <a:pt x="701421" y="250050"/>
                    </a:lnTo>
                    <a:lnTo>
                      <a:pt x="702487" y="250050"/>
                    </a:lnTo>
                    <a:lnTo>
                      <a:pt x="703605" y="251320"/>
                    </a:lnTo>
                    <a:lnTo>
                      <a:pt x="704507" y="251320"/>
                    </a:lnTo>
                    <a:lnTo>
                      <a:pt x="706488" y="252590"/>
                    </a:lnTo>
                    <a:lnTo>
                      <a:pt x="708850" y="252590"/>
                    </a:lnTo>
                    <a:lnTo>
                      <a:pt x="709358" y="253860"/>
                    </a:lnTo>
                    <a:lnTo>
                      <a:pt x="711974" y="253860"/>
                    </a:lnTo>
                    <a:lnTo>
                      <a:pt x="714425" y="255130"/>
                    </a:lnTo>
                    <a:lnTo>
                      <a:pt x="721601" y="257670"/>
                    </a:lnTo>
                    <a:lnTo>
                      <a:pt x="723976" y="258940"/>
                    </a:lnTo>
                    <a:lnTo>
                      <a:pt x="729119" y="260210"/>
                    </a:lnTo>
                    <a:lnTo>
                      <a:pt x="736955" y="261480"/>
                    </a:lnTo>
                    <a:lnTo>
                      <a:pt x="742353" y="262750"/>
                    </a:lnTo>
                    <a:lnTo>
                      <a:pt x="749973" y="264020"/>
                    </a:lnTo>
                    <a:lnTo>
                      <a:pt x="752259" y="265290"/>
                    </a:lnTo>
                    <a:lnTo>
                      <a:pt x="1861705" y="265290"/>
                    </a:lnTo>
                    <a:lnTo>
                      <a:pt x="1863979" y="264020"/>
                    </a:lnTo>
                    <a:lnTo>
                      <a:pt x="1871586" y="262750"/>
                    </a:lnTo>
                    <a:lnTo>
                      <a:pt x="1876996" y="261480"/>
                    </a:lnTo>
                    <a:lnTo>
                      <a:pt x="1884857" y="260210"/>
                    </a:lnTo>
                    <a:lnTo>
                      <a:pt x="1889975" y="258940"/>
                    </a:lnTo>
                    <a:lnTo>
                      <a:pt x="1892338" y="257670"/>
                    </a:lnTo>
                    <a:lnTo>
                      <a:pt x="1899564" y="255130"/>
                    </a:lnTo>
                    <a:lnTo>
                      <a:pt x="1902002" y="253860"/>
                    </a:lnTo>
                    <a:lnTo>
                      <a:pt x="1904631" y="253860"/>
                    </a:lnTo>
                    <a:lnTo>
                      <a:pt x="1905533" y="252590"/>
                    </a:lnTo>
                    <a:lnTo>
                      <a:pt x="1907463" y="252590"/>
                    </a:lnTo>
                    <a:lnTo>
                      <a:pt x="1909445" y="251320"/>
                    </a:lnTo>
                    <a:lnTo>
                      <a:pt x="1910346" y="251320"/>
                    </a:lnTo>
                    <a:lnTo>
                      <a:pt x="1911464" y="250050"/>
                    </a:lnTo>
                    <a:lnTo>
                      <a:pt x="1912543" y="250050"/>
                    </a:lnTo>
                    <a:lnTo>
                      <a:pt x="1913521" y="248780"/>
                    </a:lnTo>
                    <a:lnTo>
                      <a:pt x="1914728" y="248780"/>
                    </a:lnTo>
                    <a:lnTo>
                      <a:pt x="1915896" y="247510"/>
                    </a:lnTo>
                    <a:lnTo>
                      <a:pt x="1917992" y="247510"/>
                    </a:lnTo>
                    <a:lnTo>
                      <a:pt x="1918677" y="246240"/>
                    </a:lnTo>
                    <a:lnTo>
                      <a:pt x="1919249" y="246240"/>
                    </a:lnTo>
                    <a:lnTo>
                      <a:pt x="1920875" y="244970"/>
                    </a:lnTo>
                    <a:lnTo>
                      <a:pt x="1922424" y="244970"/>
                    </a:lnTo>
                    <a:lnTo>
                      <a:pt x="1923973" y="243700"/>
                    </a:lnTo>
                    <a:lnTo>
                      <a:pt x="1925218" y="242430"/>
                    </a:lnTo>
                    <a:lnTo>
                      <a:pt x="1926424" y="242430"/>
                    </a:lnTo>
                    <a:lnTo>
                      <a:pt x="1927656" y="241160"/>
                    </a:lnTo>
                    <a:lnTo>
                      <a:pt x="1929206" y="239890"/>
                    </a:lnTo>
                    <a:lnTo>
                      <a:pt x="1930755" y="239890"/>
                    </a:lnTo>
                    <a:lnTo>
                      <a:pt x="1932317" y="238620"/>
                    </a:lnTo>
                    <a:lnTo>
                      <a:pt x="1933130" y="237350"/>
                    </a:lnTo>
                    <a:lnTo>
                      <a:pt x="1934527" y="237350"/>
                    </a:lnTo>
                    <a:lnTo>
                      <a:pt x="1936330" y="236080"/>
                    </a:lnTo>
                    <a:lnTo>
                      <a:pt x="1936394" y="234810"/>
                    </a:lnTo>
                    <a:lnTo>
                      <a:pt x="1937385" y="234810"/>
                    </a:lnTo>
                    <a:lnTo>
                      <a:pt x="1938274" y="233540"/>
                    </a:lnTo>
                    <a:lnTo>
                      <a:pt x="1939175" y="233540"/>
                    </a:lnTo>
                    <a:lnTo>
                      <a:pt x="1940001" y="232270"/>
                    </a:lnTo>
                    <a:lnTo>
                      <a:pt x="1942871" y="231000"/>
                    </a:lnTo>
                    <a:lnTo>
                      <a:pt x="1944166" y="229730"/>
                    </a:lnTo>
                    <a:lnTo>
                      <a:pt x="1945373" y="228460"/>
                    </a:lnTo>
                    <a:lnTo>
                      <a:pt x="1946694" y="227190"/>
                    </a:lnTo>
                    <a:lnTo>
                      <a:pt x="1949411" y="224650"/>
                    </a:lnTo>
                    <a:lnTo>
                      <a:pt x="1950478" y="224650"/>
                    </a:lnTo>
                    <a:lnTo>
                      <a:pt x="1952840" y="222110"/>
                    </a:lnTo>
                    <a:lnTo>
                      <a:pt x="1953666" y="220840"/>
                    </a:lnTo>
                    <a:lnTo>
                      <a:pt x="1954860" y="219570"/>
                    </a:lnTo>
                    <a:lnTo>
                      <a:pt x="1955939" y="219570"/>
                    </a:lnTo>
                    <a:lnTo>
                      <a:pt x="1957006" y="218300"/>
                    </a:lnTo>
                    <a:lnTo>
                      <a:pt x="1957666" y="217030"/>
                    </a:lnTo>
                    <a:lnTo>
                      <a:pt x="1958213" y="217030"/>
                    </a:lnTo>
                    <a:lnTo>
                      <a:pt x="1958784" y="215760"/>
                    </a:lnTo>
                    <a:lnTo>
                      <a:pt x="1960118" y="214490"/>
                    </a:lnTo>
                    <a:lnTo>
                      <a:pt x="1960676" y="214490"/>
                    </a:lnTo>
                    <a:lnTo>
                      <a:pt x="1961832" y="213220"/>
                    </a:lnTo>
                    <a:lnTo>
                      <a:pt x="1962315" y="211950"/>
                    </a:lnTo>
                    <a:lnTo>
                      <a:pt x="1962480" y="211950"/>
                    </a:lnTo>
                    <a:lnTo>
                      <a:pt x="1963381" y="210680"/>
                    </a:lnTo>
                    <a:lnTo>
                      <a:pt x="1964283" y="210680"/>
                    </a:lnTo>
                    <a:lnTo>
                      <a:pt x="1965007" y="209410"/>
                    </a:lnTo>
                    <a:lnTo>
                      <a:pt x="1965833" y="208140"/>
                    </a:lnTo>
                    <a:lnTo>
                      <a:pt x="1967458" y="206870"/>
                    </a:lnTo>
                    <a:lnTo>
                      <a:pt x="1968842" y="204330"/>
                    </a:lnTo>
                    <a:lnTo>
                      <a:pt x="1969655" y="204330"/>
                    </a:lnTo>
                    <a:lnTo>
                      <a:pt x="1969909" y="203060"/>
                    </a:lnTo>
                    <a:lnTo>
                      <a:pt x="1970074" y="203060"/>
                    </a:lnTo>
                    <a:lnTo>
                      <a:pt x="1971230" y="201790"/>
                    </a:lnTo>
                    <a:lnTo>
                      <a:pt x="1971675" y="200596"/>
                    </a:lnTo>
                    <a:lnTo>
                      <a:pt x="1972449" y="200520"/>
                    </a:lnTo>
                    <a:lnTo>
                      <a:pt x="1973008" y="199250"/>
                    </a:lnTo>
                    <a:lnTo>
                      <a:pt x="1973516" y="199250"/>
                    </a:lnTo>
                    <a:lnTo>
                      <a:pt x="1973910" y="197980"/>
                    </a:lnTo>
                    <a:lnTo>
                      <a:pt x="1974329" y="197980"/>
                    </a:lnTo>
                    <a:lnTo>
                      <a:pt x="1974646" y="196710"/>
                    </a:lnTo>
                    <a:lnTo>
                      <a:pt x="1975459" y="195440"/>
                    </a:lnTo>
                    <a:lnTo>
                      <a:pt x="1976361" y="194170"/>
                    </a:lnTo>
                    <a:lnTo>
                      <a:pt x="1977009" y="194170"/>
                    </a:lnTo>
                    <a:lnTo>
                      <a:pt x="1977847" y="192900"/>
                    </a:lnTo>
                    <a:lnTo>
                      <a:pt x="1978164" y="191630"/>
                    </a:lnTo>
                    <a:lnTo>
                      <a:pt x="1978647" y="191630"/>
                    </a:lnTo>
                    <a:lnTo>
                      <a:pt x="1979066" y="190360"/>
                    </a:lnTo>
                    <a:lnTo>
                      <a:pt x="1979485" y="190360"/>
                    </a:lnTo>
                    <a:lnTo>
                      <a:pt x="1979879" y="189090"/>
                    </a:lnTo>
                    <a:lnTo>
                      <a:pt x="1980222" y="189090"/>
                    </a:lnTo>
                    <a:lnTo>
                      <a:pt x="1980869" y="187820"/>
                    </a:lnTo>
                    <a:lnTo>
                      <a:pt x="1981111" y="187820"/>
                    </a:lnTo>
                    <a:lnTo>
                      <a:pt x="1981263" y="186550"/>
                    </a:lnTo>
                    <a:lnTo>
                      <a:pt x="1981517" y="186550"/>
                    </a:lnTo>
                    <a:lnTo>
                      <a:pt x="1982838" y="184010"/>
                    </a:lnTo>
                    <a:lnTo>
                      <a:pt x="1983320" y="184010"/>
                    </a:lnTo>
                    <a:lnTo>
                      <a:pt x="1983714" y="182740"/>
                    </a:lnTo>
                    <a:lnTo>
                      <a:pt x="1984133" y="182740"/>
                    </a:lnTo>
                    <a:lnTo>
                      <a:pt x="1984463" y="181470"/>
                    </a:lnTo>
                    <a:lnTo>
                      <a:pt x="1985035" y="180200"/>
                    </a:lnTo>
                    <a:lnTo>
                      <a:pt x="1985200" y="180200"/>
                    </a:lnTo>
                    <a:lnTo>
                      <a:pt x="1986661" y="177660"/>
                    </a:lnTo>
                    <a:lnTo>
                      <a:pt x="1987321" y="176390"/>
                    </a:lnTo>
                    <a:lnTo>
                      <a:pt x="1988947" y="172580"/>
                    </a:lnTo>
                    <a:lnTo>
                      <a:pt x="1989683" y="171310"/>
                    </a:lnTo>
                    <a:lnTo>
                      <a:pt x="1990013" y="171310"/>
                    </a:lnTo>
                    <a:lnTo>
                      <a:pt x="1990102" y="170040"/>
                    </a:lnTo>
                    <a:lnTo>
                      <a:pt x="1991080" y="168770"/>
                    </a:lnTo>
                    <a:lnTo>
                      <a:pt x="1994357" y="161150"/>
                    </a:lnTo>
                    <a:lnTo>
                      <a:pt x="1995004" y="158610"/>
                    </a:lnTo>
                    <a:lnTo>
                      <a:pt x="1995347" y="157340"/>
                    </a:lnTo>
                    <a:lnTo>
                      <a:pt x="1995563" y="157340"/>
                    </a:lnTo>
                    <a:lnTo>
                      <a:pt x="1995906" y="156070"/>
                    </a:lnTo>
                    <a:lnTo>
                      <a:pt x="1996135" y="154800"/>
                    </a:lnTo>
                    <a:lnTo>
                      <a:pt x="1996795" y="153530"/>
                    </a:lnTo>
                    <a:lnTo>
                      <a:pt x="1996986" y="153530"/>
                    </a:lnTo>
                    <a:lnTo>
                      <a:pt x="1997036" y="152260"/>
                    </a:lnTo>
                    <a:lnTo>
                      <a:pt x="1997278" y="152260"/>
                    </a:lnTo>
                    <a:lnTo>
                      <a:pt x="1997456" y="150990"/>
                    </a:lnTo>
                    <a:lnTo>
                      <a:pt x="1997760" y="150990"/>
                    </a:lnTo>
                    <a:lnTo>
                      <a:pt x="1999399" y="144640"/>
                    </a:lnTo>
                    <a:lnTo>
                      <a:pt x="2002434" y="130670"/>
                    </a:lnTo>
                    <a:lnTo>
                      <a:pt x="2002751" y="129400"/>
                    </a:lnTo>
                    <a:lnTo>
                      <a:pt x="2003818" y="123050"/>
                    </a:lnTo>
                    <a:lnTo>
                      <a:pt x="2004466" y="116700"/>
                    </a:lnTo>
                    <a:lnTo>
                      <a:pt x="2004720" y="110350"/>
                    </a:lnTo>
                    <a:lnTo>
                      <a:pt x="2004885" y="107810"/>
                    </a:lnTo>
                    <a:lnTo>
                      <a:pt x="2004885" y="106540"/>
                    </a:lnTo>
                    <a:lnTo>
                      <a:pt x="2008289" y="93840"/>
                    </a:lnTo>
                    <a:lnTo>
                      <a:pt x="2015363" y="84950"/>
                    </a:lnTo>
                    <a:lnTo>
                      <a:pt x="2025294" y="78600"/>
                    </a:lnTo>
                    <a:lnTo>
                      <a:pt x="2037245" y="74790"/>
                    </a:lnTo>
                    <a:close/>
                  </a:path>
                  <a:path w="2614294" h="5485765">
                    <a:moveTo>
                      <a:pt x="2613964" y="280403"/>
                    </a:moveTo>
                    <a:lnTo>
                      <a:pt x="2609761" y="231762"/>
                    </a:lnTo>
                    <a:lnTo>
                      <a:pt x="2597607" y="185788"/>
                    </a:lnTo>
                    <a:lnTo>
                      <a:pt x="2578214" y="143230"/>
                    </a:lnTo>
                    <a:lnTo>
                      <a:pt x="2552255" y="104800"/>
                    </a:lnTo>
                    <a:lnTo>
                      <a:pt x="2539187" y="91020"/>
                    </a:lnTo>
                    <a:lnTo>
                      <a:pt x="2539187" y="280403"/>
                    </a:lnTo>
                    <a:lnTo>
                      <a:pt x="2539187" y="5204892"/>
                    </a:lnTo>
                    <a:lnTo>
                      <a:pt x="2527884" y="5271795"/>
                    </a:lnTo>
                    <a:lnTo>
                      <a:pt x="2496515" y="5329872"/>
                    </a:lnTo>
                    <a:lnTo>
                      <a:pt x="2468753" y="5359603"/>
                    </a:lnTo>
                    <a:lnTo>
                      <a:pt x="2463939" y="5363603"/>
                    </a:lnTo>
                    <a:lnTo>
                      <a:pt x="2457793" y="5368595"/>
                    </a:lnTo>
                    <a:lnTo>
                      <a:pt x="2451430" y="5373243"/>
                    </a:lnTo>
                    <a:lnTo>
                      <a:pt x="2438184" y="5381904"/>
                    </a:lnTo>
                    <a:lnTo>
                      <a:pt x="2431402" y="5385828"/>
                    </a:lnTo>
                    <a:lnTo>
                      <a:pt x="2424277" y="5389346"/>
                    </a:lnTo>
                    <a:lnTo>
                      <a:pt x="2420696" y="5391150"/>
                    </a:lnTo>
                    <a:lnTo>
                      <a:pt x="2417102" y="5392788"/>
                    </a:lnTo>
                    <a:lnTo>
                      <a:pt x="2413406" y="5394325"/>
                    </a:lnTo>
                    <a:lnTo>
                      <a:pt x="2409748" y="5395874"/>
                    </a:lnTo>
                    <a:lnTo>
                      <a:pt x="2371852" y="5406923"/>
                    </a:lnTo>
                    <a:lnTo>
                      <a:pt x="2347125" y="5410111"/>
                    </a:lnTo>
                    <a:lnTo>
                      <a:pt x="2345842" y="5410111"/>
                    </a:lnTo>
                    <a:lnTo>
                      <a:pt x="2344928" y="5410187"/>
                    </a:lnTo>
                    <a:lnTo>
                      <a:pt x="2343950" y="5410187"/>
                    </a:lnTo>
                    <a:lnTo>
                      <a:pt x="2343048" y="5410276"/>
                    </a:lnTo>
                    <a:lnTo>
                      <a:pt x="2342235" y="5410276"/>
                    </a:lnTo>
                    <a:lnTo>
                      <a:pt x="2341410" y="5410352"/>
                    </a:lnTo>
                    <a:lnTo>
                      <a:pt x="2340508" y="5410352"/>
                    </a:lnTo>
                    <a:lnTo>
                      <a:pt x="2339695" y="5410441"/>
                    </a:lnTo>
                    <a:lnTo>
                      <a:pt x="2336990" y="5410441"/>
                    </a:lnTo>
                    <a:lnTo>
                      <a:pt x="2335225" y="5410530"/>
                    </a:lnTo>
                    <a:lnTo>
                      <a:pt x="278739" y="5410530"/>
                    </a:lnTo>
                    <a:lnTo>
                      <a:pt x="276961" y="5410441"/>
                    </a:lnTo>
                    <a:lnTo>
                      <a:pt x="275158" y="5410441"/>
                    </a:lnTo>
                    <a:lnTo>
                      <a:pt x="269760" y="5410187"/>
                    </a:lnTo>
                    <a:lnTo>
                      <a:pt x="269024" y="5410187"/>
                    </a:lnTo>
                    <a:lnTo>
                      <a:pt x="268211" y="5410111"/>
                    </a:lnTo>
                    <a:lnTo>
                      <a:pt x="266915" y="5410111"/>
                    </a:lnTo>
                    <a:lnTo>
                      <a:pt x="220218" y="5401462"/>
                    </a:lnTo>
                    <a:lnTo>
                      <a:pt x="180162" y="5384216"/>
                    </a:lnTo>
                    <a:lnTo>
                      <a:pt x="145034" y="5359235"/>
                    </a:lnTo>
                    <a:lnTo>
                      <a:pt x="115874" y="5327675"/>
                    </a:lnTo>
                    <a:lnTo>
                      <a:pt x="93738" y="5290680"/>
                    </a:lnTo>
                    <a:lnTo>
                      <a:pt x="79692" y="5249367"/>
                    </a:lnTo>
                    <a:lnTo>
                      <a:pt x="74764" y="5204892"/>
                    </a:lnTo>
                    <a:lnTo>
                      <a:pt x="74764" y="280403"/>
                    </a:lnTo>
                    <a:lnTo>
                      <a:pt x="79743" y="235292"/>
                    </a:lnTo>
                    <a:lnTo>
                      <a:pt x="93980" y="193573"/>
                    </a:lnTo>
                    <a:lnTo>
                      <a:pt x="116395" y="156375"/>
                    </a:lnTo>
                    <a:lnTo>
                      <a:pt x="145948" y="124815"/>
                    </a:lnTo>
                    <a:lnTo>
                      <a:pt x="181584" y="100025"/>
                    </a:lnTo>
                    <a:lnTo>
                      <a:pt x="222224" y="83121"/>
                    </a:lnTo>
                    <a:lnTo>
                      <a:pt x="266827" y="75196"/>
                    </a:lnTo>
                    <a:lnTo>
                      <a:pt x="268630" y="75196"/>
                    </a:lnTo>
                    <a:lnTo>
                      <a:pt x="271399" y="74955"/>
                    </a:lnTo>
                    <a:lnTo>
                      <a:pt x="274739" y="74777"/>
                    </a:lnTo>
                    <a:lnTo>
                      <a:pt x="2339314" y="74777"/>
                    </a:lnTo>
                    <a:lnTo>
                      <a:pt x="2342578" y="74955"/>
                    </a:lnTo>
                    <a:lnTo>
                      <a:pt x="2343556" y="75031"/>
                    </a:lnTo>
                    <a:lnTo>
                      <a:pt x="2345194" y="75031"/>
                    </a:lnTo>
                    <a:lnTo>
                      <a:pt x="2346566" y="75196"/>
                    </a:lnTo>
                    <a:lnTo>
                      <a:pt x="2348598" y="75285"/>
                    </a:lnTo>
                    <a:lnTo>
                      <a:pt x="2350579" y="75450"/>
                    </a:lnTo>
                    <a:lnTo>
                      <a:pt x="2352548" y="75679"/>
                    </a:lnTo>
                    <a:lnTo>
                      <a:pt x="2353449" y="75679"/>
                    </a:lnTo>
                    <a:lnTo>
                      <a:pt x="2354313" y="75768"/>
                    </a:lnTo>
                    <a:lnTo>
                      <a:pt x="2355240" y="75933"/>
                    </a:lnTo>
                    <a:lnTo>
                      <a:pt x="2358821" y="76263"/>
                    </a:lnTo>
                    <a:lnTo>
                      <a:pt x="2360625" y="76581"/>
                    </a:lnTo>
                    <a:lnTo>
                      <a:pt x="2362733" y="76746"/>
                    </a:lnTo>
                    <a:lnTo>
                      <a:pt x="2364879" y="77089"/>
                    </a:lnTo>
                    <a:lnTo>
                      <a:pt x="2367000" y="77482"/>
                    </a:lnTo>
                    <a:lnTo>
                      <a:pt x="2367242" y="77482"/>
                    </a:lnTo>
                    <a:lnTo>
                      <a:pt x="2370429" y="77990"/>
                    </a:lnTo>
                    <a:lnTo>
                      <a:pt x="2373439" y="78549"/>
                    </a:lnTo>
                    <a:lnTo>
                      <a:pt x="2376487" y="79197"/>
                    </a:lnTo>
                    <a:lnTo>
                      <a:pt x="2377630" y="79540"/>
                    </a:lnTo>
                    <a:lnTo>
                      <a:pt x="2378202" y="79616"/>
                    </a:lnTo>
                    <a:lnTo>
                      <a:pt x="2380729" y="80098"/>
                    </a:lnTo>
                    <a:lnTo>
                      <a:pt x="2389251" y="82384"/>
                    </a:lnTo>
                    <a:lnTo>
                      <a:pt x="2392819" y="83451"/>
                    </a:lnTo>
                    <a:lnTo>
                      <a:pt x="2396413" y="84582"/>
                    </a:lnTo>
                    <a:lnTo>
                      <a:pt x="2399271" y="85420"/>
                    </a:lnTo>
                    <a:lnTo>
                      <a:pt x="2402128" y="86385"/>
                    </a:lnTo>
                    <a:lnTo>
                      <a:pt x="2404935" y="87452"/>
                    </a:lnTo>
                    <a:lnTo>
                      <a:pt x="2407945" y="88519"/>
                    </a:lnTo>
                    <a:lnTo>
                      <a:pt x="2410955" y="89738"/>
                    </a:lnTo>
                    <a:lnTo>
                      <a:pt x="2413914" y="91059"/>
                    </a:lnTo>
                    <a:lnTo>
                      <a:pt x="2419883" y="93510"/>
                    </a:lnTo>
                    <a:lnTo>
                      <a:pt x="2425598" y="96304"/>
                    </a:lnTo>
                    <a:lnTo>
                      <a:pt x="2431237" y="99402"/>
                    </a:lnTo>
                    <a:lnTo>
                      <a:pt x="2436380" y="102069"/>
                    </a:lnTo>
                    <a:lnTo>
                      <a:pt x="2441486" y="105194"/>
                    </a:lnTo>
                    <a:lnTo>
                      <a:pt x="2446185" y="108292"/>
                    </a:lnTo>
                    <a:lnTo>
                      <a:pt x="2448306" y="109753"/>
                    </a:lnTo>
                    <a:lnTo>
                      <a:pt x="2449449" y="110490"/>
                    </a:lnTo>
                    <a:lnTo>
                      <a:pt x="2453373" y="113284"/>
                    </a:lnTo>
                    <a:lnTo>
                      <a:pt x="2457970" y="116459"/>
                    </a:lnTo>
                    <a:lnTo>
                      <a:pt x="2460421" y="118440"/>
                    </a:lnTo>
                    <a:lnTo>
                      <a:pt x="2467762" y="124485"/>
                    </a:lnTo>
                    <a:lnTo>
                      <a:pt x="2472499" y="128651"/>
                    </a:lnTo>
                    <a:lnTo>
                      <a:pt x="2477008" y="133057"/>
                    </a:lnTo>
                    <a:lnTo>
                      <a:pt x="2479370" y="135191"/>
                    </a:lnTo>
                    <a:lnTo>
                      <a:pt x="2481567" y="137464"/>
                    </a:lnTo>
                    <a:lnTo>
                      <a:pt x="2483624" y="139839"/>
                    </a:lnTo>
                    <a:lnTo>
                      <a:pt x="2485733" y="142125"/>
                    </a:lnTo>
                    <a:lnTo>
                      <a:pt x="2511806" y="177838"/>
                    </a:lnTo>
                    <a:lnTo>
                      <a:pt x="2528824" y="215684"/>
                    </a:lnTo>
                    <a:lnTo>
                      <a:pt x="2535580" y="242239"/>
                    </a:lnTo>
                    <a:lnTo>
                      <a:pt x="2536177" y="245008"/>
                    </a:lnTo>
                    <a:lnTo>
                      <a:pt x="2536660" y="247713"/>
                    </a:lnTo>
                    <a:lnTo>
                      <a:pt x="2536990" y="250494"/>
                    </a:lnTo>
                    <a:lnTo>
                      <a:pt x="2537955" y="257835"/>
                    </a:lnTo>
                    <a:lnTo>
                      <a:pt x="2538641" y="265290"/>
                    </a:lnTo>
                    <a:lnTo>
                      <a:pt x="2539047" y="272821"/>
                    </a:lnTo>
                    <a:lnTo>
                      <a:pt x="2539187" y="280403"/>
                    </a:lnTo>
                    <a:lnTo>
                      <a:pt x="2539187" y="91020"/>
                    </a:lnTo>
                    <a:lnTo>
                      <a:pt x="2523794" y="74777"/>
                    </a:lnTo>
                    <a:lnTo>
                      <a:pt x="2520442" y="71234"/>
                    </a:lnTo>
                    <a:lnTo>
                      <a:pt x="2483459" y="43281"/>
                    </a:lnTo>
                    <a:lnTo>
                      <a:pt x="2442006" y="21666"/>
                    </a:lnTo>
                    <a:lnTo>
                      <a:pt x="2396782" y="7099"/>
                    </a:lnTo>
                    <a:lnTo>
                      <a:pt x="2348458" y="342"/>
                    </a:lnTo>
                    <a:lnTo>
                      <a:pt x="2338146" y="0"/>
                    </a:lnTo>
                    <a:lnTo>
                      <a:pt x="275805" y="0"/>
                    </a:lnTo>
                    <a:lnTo>
                      <a:pt x="271132" y="76"/>
                    </a:lnTo>
                    <a:lnTo>
                      <a:pt x="266573" y="254"/>
                    </a:lnTo>
                    <a:lnTo>
                      <a:pt x="265188" y="431"/>
                    </a:lnTo>
                    <a:lnTo>
                      <a:pt x="264515" y="431"/>
                    </a:lnTo>
                    <a:lnTo>
                      <a:pt x="216357" y="7327"/>
                    </a:lnTo>
                    <a:lnTo>
                      <a:pt x="171284" y="21983"/>
                    </a:lnTo>
                    <a:lnTo>
                      <a:pt x="129984" y="43662"/>
                    </a:lnTo>
                    <a:lnTo>
                      <a:pt x="93141" y="71640"/>
                    </a:lnTo>
                    <a:lnTo>
                      <a:pt x="61455" y="105194"/>
                    </a:lnTo>
                    <a:lnTo>
                      <a:pt x="35598" y="143573"/>
                    </a:lnTo>
                    <a:lnTo>
                      <a:pt x="16281" y="186055"/>
                    </a:lnTo>
                    <a:lnTo>
                      <a:pt x="4178" y="231902"/>
                    </a:lnTo>
                    <a:lnTo>
                      <a:pt x="0" y="280403"/>
                    </a:lnTo>
                    <a:lnTo>
                      <a:pt x="0" y="5204892"/>
                    </a:lnTo>
                    <a:lnTo>
                      <a:pt x="4089" y="5252339"/>
                    </a:lnTo>
                    <a:lnTo>
                      <a:pt x="15887" y="5297462"/>
                    </a:lnTo>
                    <a:lnTo>
                      <a:pt x="34747" y="5339423"/>
                    </a:lnTo>
                    <a:lnTo>
                      <a:pt x="59982" y="5377535"/>
                    </a:lnTo>
                    <a:lnTo>
                      <a:pt x="90919" y="5411025"/>
                    </a:lnTo>
                    <a:lnTo>
                      <a:pt x="126885" y="5439207"/>
                    </a:lnTo>
                    <a:lnTo>
                      <a:pt x="167208" y="5461317"/>
                    </a:lnTo>
                    <a:lnTo>
                      <a:pt x="211213" y="5476646"/>
                    </a:lnTo>
                    <a:lnTo>
                      <a:pt x="258229" y="5484457"/>
                    </a:lnTo>
                    <a:lnTo>
                      <a:pt x="265023" y="5484876"/>
                    </a:lnTo>
                    <a:lnTo>
                      <a:pt x="265849" y="5484876"/>
                    </a:lnTo>
                    <a:lnTo>
                      <a:pt x="270662" y="5485130"/>
                    </a:lnTo>
                    <a:lnTo>
                      <a:pt x="275564" y="5485295"/>
                    </a:lnTo>
                    <a:lnTo>
                      <a:pt x="2338400" y="5485295"/>
                    </a:lnTo>
                    <a:lnTo>
                      <a:pt x="2343213" y="5485130"/>
                    </a:lnTo>
                    <a:lnTo>
                      <a:pt x="2347950" y="5484876"/>
                    </a:lnTo>
                    <a:lnTo>
                      <a:pt x="2348852" y="5484876"/>
                    </a:lnTo>
                    <a:lnTo>
                      <a:pt x="2402916" y="5476595"/>
                    </a:lnTo>
                    <a:lnTo>
                      <a:pt x="2446858" y="5461279"/>
                    </a:lnTo>
                    <a:lnTo>
                      <a:pt x="2487142" y="5439168"/>
                    </a:lnTo>
                    <a:lnTo>
                      <a:pt x="2523071" y="5410987"/>
                    </a:lnTo>
                    <a:lnTo>
                      <a:pt x="2553995" y="5377485"/>
                    </a:lnTo>
                    <a:lnTo>
                      <a:pt x="2579217" y="5339385"/>
                    </a:lnTo>
                    <a:lnTo>
                      <a:pt x="2598064" y="5297424"/>
                    </a:lnTo>
                    <a:lnTo>
                      <a:pt x="2609875" y="5252313"/>
                    </a:lnTo>
                    <a:lnTo>
                      <a:pt x="2613952" y="5204892"/>
                    </a:lnTo>
                    <a:lnTo>
                      <a:pt x="2613964" y="280403"/>
                    </a:lnTo>
                    <a:close/>
                  </a:path>
                </a:pathLst>
              </a:custGeom>
              <a:solidFill>
                <a:srgbClr val="000000"/>
              </a:solidFill>
            </p:spPr>
            <p:txBody>
              <a:bodyPr wrap="square" lIns="0" tIns="0" rIns="0" bIns="0" rtlCol="0"/>
              <a:lstStyle/>
              <a:p>
                <a:endParaRPr sz="372"/>
              </a:p>
            </p:txBody>
          </p:sp>
          <p:sp>
            <p:nvSpPr>
              <p:cNvPr id="55" name="object 26">
                <a:extLst>
                  <a:ext uri="{FF2B5EF4-FFF2-40B4-BE49-F238E27FC236}">
                    <a16:creationId xmlns:a16="http://schemas.microsoft.com/office/drawing/2014/main" id="{77BE2EE5-6AF8-8536-C554-3805C2306B27}"/>
                  </a:ext>
                </a:extLst>
              </p:cNvPr>
              <p:cNvSpPr/>
              <p:nvPr/>
            </p:nvSpPr>
            <p:spPr>
              <a:xfrm>
                <a:off x="15541820" y="9575635"/>
                <a:ext cx="2556801" cy="308933"/>
              </a:xfrm>
              <a:prstGeom prst="rect">
                <a:avLst/>
              </a:prstGeom>
              <a:blipFill>
                <a:blip r:embed="rId10"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56" name="object 27">
                <a:extLst>
                  <a:ext uri="{FF2B5EF4-FFF2-40B4-BE49-F238E27FC236}">
                    <a16:creationId xmlns:a16="http://schemas.microsoft.com/office/drawing/2014/main" id="{6276C42B-BF38-FC32-5ECF-75F39C7A03B3}"/>
                  </a:ext>
                </a:extLst>
              </p:cNvPr>
              <p:cNvSpPr/>
              <p:nvPr/>
            </p:nvSpPr>
            <p:spPr>
              <a:xfrm>
                <a:off x="15484710" y="4342256"/>
                <a:ext cx="2671081" cy="5460607"/>
              </a:xfrm>
              <a:prstGeom prst="rect">
                <a:avLst/>
              </a:prstGeom>
              <a:blipFill>
                <a:blip r:embed="rId11"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57" name="object 28">
                <a:extLst>
                  <a:ext uri="{FF2B5EF4-FFF2-40B4-BE49-F238E27FC236}">
                    <a16:creationId xmlns:a16="http://schemas.microsoft.com/office/drawing/2014/main" id="{46912106-1A7D-E4B1-27F5-529DFC99DCDF}"/>
                  </a:ext>
                </a:extLst>
              </p:cNvPr>
              <p:cNvSpPr/>
              <p:nvPr/>
            </p:nvSpPr>
            <p:spPr>
              <a:xfrm>
                <a:off x="15587966" y="4445810"/>
                <a:ext cx="2464435" cy="5334000"/>
              </a:xfrm>
              <a:custGeom>
                <a:avLst/>
                <a:gdLst/>
                <a:ahLst/>
                <a:cxnLst/>
                <a:rect l="l" t="t" r="r" b="b"/>
                <a:pathLst>
                  <a:path w="2464434" h="5334000">
                    <a:moveTo>
                      <a:pt x="501953" y="0"/>
                    </a:moveTo>
                    <a:lnTo>
                      <a:pt x="192056" y="0"/>
                    </a:lnTo>
                    <a:lnTo>
                      <a:pt x="147453" y="12700"/>
                    </a:lnTo>
                    <a:lnTo>
                      <a:pt x="106807" y="25400"/>
                    </a:lnTo>
                    <a:lnTo>
                      <a:pt x="71179" y="50800"/>
                    </a:lnTo>
                    <a:lnTo>
                      <a:pt x="41625" y="88900"/>
                    </a:lnTo>
                    <a:lnTo>
                      <a:pt x="19205" y="127000"/>
                    </a:lnTo>
                    <a:lnTo>
                      <a:pt x="4977" y="165100"/>
                    </a:lnTo>
                    <a:lnTo>
                      <a:pt x="0" y="215900"/>
                    </a:lnTo>
                    <a:lnTo>
                      <a:pt x="0" y="5130800"/>
                    </a:lnTo>
                    <a:lnTo>
                      <a:pt x="4918" y="5181600"/>
                    </a:lnTo>
                    <a:lnTo>
                      <a:pt x="18970" y="5219700"/>
                    </a:lnTo>
                    <a:lnTo>
                      <a:pt x="41103" y="5257800"/>
                    </a:lnTo>
                    <a:lnTo>
                      <a:pt x="70261" y="5283200"/>
                    </a:lnTo>
                    <a:lnTo>
                      <a:pt x="105392" y="5308600"/>
                    </a:lnTo>
                    <a:lnTo>
                      <a:pt x="145441" y="5334000"/>
                    </a:lnTo>
                    <a:lnTo>
                      <a:pt x="2327457" y="5334000"/>
                    </a:lnTo>
                    <a:lnTo>
                      <a:pt x="2334976" y="5321300"/>
                    </a:lnTo>
                    <a:lnTo>
                      <a:pt x="2356629" y="5321300"/>
                    </a:lnTo>
                    <a:lnTo>
                      <a:pt x="2363509" y="5308600"/>
                    </a:lnTo>
                    <a:lnTo>
                      <a:pt x="2376660" y="5308600"/>
                    </a:lnTo>
                    <a:lnTo>
                      <a:pt x="2383016" y="5295900"/>
                    </a:lnTo>
                    <a:lnTo>
                      <a:pt x="2389162" y="5295900"/>
                    </a:lnTo>
                    <a:lnTo>
                      <a:pt x="2393979" y="5283200"/>
                    </a:lnTo>
                    <a:lnTo>
                      <a:pt x="2403047" y="5283200"/>
                    </a:lnTo>
                    <a:lnTo>
                      <a:pt x="2408031" y="5270500"/>
                    </a:lnTo>
                    <a:lnTo>
                      <a:pt x="2417350" y="5270500"/>
                    </a:lnTo>
                    <a:lnTo>
                      <a:pt x="2418816" y="5257800"/>
                    </a:lnTo>
                    <a:lnTo>
                      <a:pt x="2421748" y="5257800"/>
                    </a:lnTo>
                    <a:lnTo>
                      <a:pt x="2439692" y="5232400"/>
                    </a:lnTo>
                    <a:lnTo>
                      <a:pt x="2453107" y="5207000"/>
                    </a:lnTo>
                    <a:lnTo>
                      <a:pt x="2461509" y="5168900"/>
                    </a:lnTo>
                    <a:lnTo>
                      <a:pt x="2464417" y="5130800"/>
                    </a:lnTo>
                    <a:lnTo>
                      <a:pt x="2464417" y="215900"/>
                    </a:lnTo>
                    <a:lnTo>
                      <a:pt x="2464279" y="203200"/>
                    </a:lnTo>
                    <a:lnTo>
                      <a:pt x="2463867" y="190500"/>
                    </a:lnTo>
                    <a:lnTo>
                      <a:pt x="640043" y="190500"/>
                    </a:lnTo>
                    <a:lnTo>
                      <a:pt x="638011" y="177800"/>
                    </a:lnTo>
                    <a:lnTo>
                      <a:pt x="613991" y="177800"/>
                    </a:lnTo>
                    <a:lnTo>
                      <a:pt x="612745" y="165100"/>
                    </a:lnTo>
                    <a:lnTo>
                      <a:pt x="595029" y="165100"/>
                    </a:lnTo>
                    <a:lnTo>
                      <a:pt x="593793" y="152400"/>
                    </a:lnTo>
                    <a:lnTo>
                      <a:pt x="581542" y="152400"/>
                    </a:lnTo>
                    <a:lnTo>
                      <a:pt x="580945" y="139700"/>
                    </a:lnTo>
                    <a:lnTo>
                      <a:pt x="570328" y="139700"/>
                    </a:lnTo>
                    <a:lnTo>
                      <a:pt x="569773" y="127000"/>
                    </a:lnTo>
                    <a:lnTo>
                      <a:pt x="561040" y="127000"/>
                    </a:lnTo>
                    <a:lnTo>
                      <a:pt x="560527" y="114300"/>
                    </a:lnTo>
                    <a:lnTo>
                      <a:pt x="553260" y="114300"/>
                    </a:lnTo>
                    <a:lnTo>
                      <a:pt x="552527" y="101600"/>
                    </a:lnTo>
                    <a:lnTo>
                      <a:pt x="547292" y="101600"/>
                    </a:lnTo>
                    <a:lnTo>
                      <a:pt x="544842" y="88900"/>
                    </a:lnTo>
                    <a:lnTo>
                      <a:pt x="542559" y="88900"/>
                    </a:lnTo>
                    <a:lnTo>
                      <a:pt x="542224" y="76200"/>
                    </a:lnTo>
                    <a:lnTo>
                      <a:pt x="539292" y="76200"/>
                    </a:lnTo>
                    <a:lnTo>
                      <a:pt x="538643" y="63500"/>
                    </a:lnTo>
                    <a:lnTo>
                      <a:pt x="536423" y="63500"/>
                    </a:lnTo>
                    <a:lnTo>
                      <a:pt x="535355" y="50800"/>
                    </a:lnTo>
                    <a:lnTo>
                      <a:pt x="534706" y="50800"/>
                    </a:lnTo>
                    <a:lnTo>
                      <a:pt x="534444" y="38100"/>
                    </a:lnTo>
                    <a:lnTo>
                      <a:pt x="534308" y="38100"/>
                    </a:lnTo>
                    <a:lnTo>
                      <a:pt x="530903" y="25400"/>
                    </a:lnTo>
                    <a:lnTo>
                      <a:pt x="523820" y="12700"/>
                    </a:lnTo>
                    <a:lnTo>
                      <a:pt x="513892" y="12700"/>
                    </a:lnTo>
                    <a:lnTo>
                      <a:pt x="501953" y="0"/>
                    </a:lnTo>
                    <a:close/>
                  </a:path>
                  <a:path w="2464434" h="5334000">
                    <a:moveTo>
                      <a:pt x="2462218" y="177800"/>
                    </a:moveTo>
                    <a:lnTo>
                      <a:pt x="1826405" y="177800"/>
                    </a:lnTo>
                    <a:lnTo>
                      <a:pt x="1824384" y="190500"/>
                    </a:lnTo>
                    <a:lnTo>
                      <a:pt x="2463180" y="190500"/>
                    </a:lnTo>
                    <a:lnTo>
                      <a:pt x="2462218" y="177800"/>
                    </a:lnTo>
                    <a:close/>
                  </a:path>
                  <a:path w="2464434" h="5334000">
                    <a:moveTo>
                      <a:pt x="2457883" y="152400"/>
                    </a:moveTo>
                    <a:lnTo>
                      <a:pt x="1870623" y="152400"/>
                    </a:lnTo>
                    <a:lnTo>
                      <a:pt x="1869388" y="165100"/>
                    </a:lnTo>
                    <a:lnTo>
                      <a:pt x="1851671" y="165100"/>
                    </a:lnTo>
                    <a:lnTo>
                      <a:pt x="1850435" y="177800"/>
                    </a:lnTo>
                    <a:lnTo>
                      <a:pt x="2460815" y="177800"/>
                    </a:lnTo>
                    <a:lnTo>
                      <a:pt x="2459600" y="165100"/>
                    </a:lnTo>
                    <a:lnTo>
                      <a:pt x="2457883" y="152400"/>
                    </a:lnTo>
                    <a:close/>
                  </a:path>
                  <a:path w="2464434" h="5334000">
                    <a:moveTo>
                      <a:pt x="2454050" y="139700"/>
                    </a:moveTo>
                    <a:lnTo>
                      <a:pt x="1884036" y="139700"/>
                    </a:lnTo>
                    <a:lnTo>
                      <a:pt x="1882874" y="152400"/>
                    </a:lnTo>
                    <a:lnTo>
                      <a:pt x="2455014" y="152400"/>
                    </a:lnTo>
                    <a:lnTo>
                      <a:pt x="2454050" y="139700"/>
                    </a:lnTo>
                    <a:close/>
                  </a:path>
                  <a:path w="2464434" h="5334000">
                    <a:moveTo>
                      <a:pt x="2448386" y="127000"/>
                    </a:moveTo>
                    <a:lnTo>
                      <a:pt x="1894654" y="127000"/>
                    </a:lnTo>
                    <a:lnTo>
                      <a:pt x="1894088" y="139700"/>
                    </a:lnTo>
                    <a:lnTo>
                      <a:pt x="2450836" y="139700"/>
                    </a:lnTo>
                    <a:lnTo>
                      <a:pt x="2448386" y="127000"/>
                    </a:lnTo>
                    <a:close/>
                  </a:path>
                  <a:path w="2464434" h="5334000">
                    <a:moveTo>
                      <a:pt x="2443098" y="114300"/>
                    </a:moveTo>
                    <a:lnTo>
                      <a:pt x="1903889" y="114300"/>
                    </a:lnTo>
                    <a:lnTo>
                      <a:pt x="1903376" y="127000"/>
                    </a:lnTo>
                    <a:lnTo>
                      <a:pt x="2445768" y="127000"/>
                    </a:lnTo>
                    <a:lnTo>
                      <a:pt x="2443098" y="114300"/>
                    </a:lnTo>
                    <a:close/>
                  </a:path>
                  <a:path w="2464434" h="5334000">
                    <a:moveTo>
                      <a:pt x="2437035" y="101600"/>
                    </a:moveTo>
                    <a:lnTo>
                      <a:pt x="1911889" y="101600"/>
                    </a:lnTo>
                    <a:lnTo>
                      <a:pt x="1911156" y="114300"/>
                    </a:lnTo>
                    <a:lnTo>
                      <a:pt x="2440218" y="114300"/>
                    </a:lnTo>
                    <a:lnTo>
                      <a:pt x="2437035" y="101600"/>
                    </a:lnTo>
                    <a:close/>
                  </a:path>
                  <a:path w="2464434" h="5334000">
                    <a:moveTo>
                      <a:pt x="2426762" y="88900"/>
                    </a:moveTo>
                    <a:lnTo>
                      <a:pt x="1919575" y="88900"/>
                    </a:lnTo>
                    <a:lnTo>
                      <a:pt x="1917124" y="101600"/>
                    </a:lnTo>
                    <a:lnTo>
                      <a:pt x="2432080" y="101600"/>
                    </a:lnTo>
                    <a:lnTo>
                      <a:pt x="2426762" y="88900"/>
                    </a:lnTo>
                    <a:close/>
                  </a:path>
                  <a:path w="2464434" h="5334000">
                    <a:moveTo>
                      <a:pt x="2415130" y="76200"/>
                    </a:moveTo>
                    <a:lnTo>
                      <a:pt x="1922192" y="76200"/>
                    </a:lnTo>
                    <a:lnTo>
                      <a:pt x="1921857" y="88900"/>
                    </a:lnTo>
                    <a:lnTo>
                      <a:pt x="2421105" y="88900"/>
                    </a:lnTo>
                    <a:lnTo>
                      <a:pt x="2415130" y="76200"/>
                    </a:lnTo>
                    <a:close/>
                  </a:path>
                  <a:path w="2464434" h="5334000">
                    <a:moveTo>
                      <a:pt x="2408848" y="63500"/>
                    </a:moveTo>
                    <a:lnTo>
                      <a:pt x="1925773" y="63500"/>
                    </a:lnTo>
                    <a:lnTo>
                      <a:pt x="1925124" y="76200"/>
                    </a:lnTo>
                    <a:lnTo>
                      <a:pt x="2413099" y="76200"/>
                    </a:lnTo>
                    <a:lnTo>
                      <a:pt x="2408848" y="63500"/>
                    </a:lnTo>
                    <a:close/>
                  </a:path>
                  <a:path w="2464434" h="5334000">
                    <a:moveTo>
                      <a:pt x="2392995" y="50800"/>
                    </a:moveTo>
                    <a:lnTo>
                      <a:pt x="1929072" y="50800"/>
                    </a:lnTo>
                    <a:lnTo>
                      <a:pt x="1927993" y="63500"/>
                    </a:lnTo>
                    <a:lnTo>
                      <a:pt x="2397728" y="63500"/>
                    </a:lnTo>
                    <a:lnTo>
                      <a:pt x="2392995" y="50800"/>
                    </a:lnTo>
                    <a:close/>
                  </a:path>
                  <a:path w="2464434" h="5334000">
                    <a:moveTo>
                      <a:pt x="2374681" y="38100"/>
                    </a:moveTo>
                    <a:lnTo>
                      <a:pt x="1929941" y="38100"/>
                    </a:lnTo>
                    <a:lnTo>
                      <a:pt x="1929710" y="50800"/>
                    </a:lnTo>
                    <a:lnTo>
                      <a:pt x="2380566" y="50800"/>
                    </a:lnTo>
                    <a:lnTo>
                      <a:pt x="2374681" y="38100"/>
                    </a:lnTo>
                    <a:close/>
                  </a:path>
                  <a:path w="2464434" h="5334000">
                    <a:moveTo>
                      <a:pt x="2333175" y="12700"/>
                    </a:moveTo>
                    <a:lnTo>
                      <a:pt x="1940597" y="12700"/>
                    </a:lnTo>
                    <a:lnTo>
                      <a:pt x="1933513" y="25400"/>
                    </a:lnTo>
                    <a:lnTo>
                      <a:pt x="1930108" y="38100"/>
                    </a:lnTo>
                    <a:lnTo>
                      <a:pt x="2361530" y="38100"/>
                    </a:lnTo>
                    <a:lnTo>
                      <a:pt x="2356462" y="25400"/>
                    </a:lnTo>
                    <a:lnTo>
                      <a:pt x="2336180" y="25400"/>
                    </a:lnTo>
                    <a:lnTo>
                      <a:pt x="2333175" y="12700"/>
                    </a:lnTo>
                    <a:close/>
                  </a:path>
                  <a:path w="2464434" h="5334000">
                    <a:moveTo>
                      <a:pt x="2284056" y="0"/>
                    </a:moveTo>
                    <a:lnTo>
                      <a:pt x="1962474" y="0"/>
                    </a:lnTo>
                    <a:lnTo>
                      <a:pt x="1950528" y="12700"/>
                    </a:lnTo>
                    <a:lnTo>
                      <a:pt x="2285857" y="12700"/>
                    </a:lnTo>
                    <a:lnTo>
                      <a:pt x="2284056" y="0"/>
                    </a:lnTo>
                    <a:close/>
                  </a:path>
                </a:pathLst>
              </a:custGeom>
              <a:solidFill>
                <a:srgbClr val="FFFFFF"/>
              </a:solidFill>
            </p:spPr>
            <p:txBody>
              <a:bodyPr wrap="square" lIns="0" tIns="0" rIns="0" bIns="0" rtlCol="0"/>
              <a:lstStyle/>
              <a:p>
                <a:endParaRPr sz="372"/>
              </a:p>
            </p:txBody>
          </p:sp>
        </p:grpSp>
        <p:sp>
          <p:nvSpPr>
            <p:cNvPr id="8" name="object 8">
              <a:extLst>
                <a:ext uri="{FF2B5EF4-FFF2-40B4-BE49-F238E27FC236}">
                  <a16:creationId xmlns:a16="http://schemas.microsoft.com/office/drawing/2014/main" id="{21AE3C99-F6F5-D8B1-285F-EB4DF6F8DD3D}"/>
                </a:ext>
              </a:extLst>
            </p:cNvPr>
            <p:cNvSpPr/>
            <p:nvPr/>
          </p:nvSpPr>
          <p:spPr>
            <a:xfrm>
              <a:off x="3958031" y="3479205"/>
              <a:ext cx="2631624" cy="340133"/>
            </a:xfrm>
            <a:prstGeom prst="rect">
              <a:avLst/>
            </a:prstGeom>
            <a:blipFill>
              <a:blip r:embed="rId1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grpSp>
      <p:sp>
        <p:nvSpPr>
          <p:cNvPr id="3" name="Text Placeholder 22">
            <a:extLst>
              <a:ext uri="{FF2B5EF4-FFF2-40B4-BE49-F238E27FC236}">
                <a16:creationId xmlns:a16="http://schemas.microsoft.com/office/drawing/2014/main" id="{2403539E-A467-D061-89F4-6640897683BA}"/>
              </a:ext>
            </a:extLst>
          </p:cNvPr>
          <p:cNvSpPr>
            <a:spLocks noGrp="1"/>
          </p:cNvSpPr>
          <p:nvPr>
            <p:ph type="body" sz="quarter" idx="13"/>
          </p:nvPr>
        </p:nvSpPr>
        <p:spPr>
          <a:xfrm>
            <a:off x="457202" y="1239839"/>
            <a:ext cx="2927131" cy="2134125"/>
          </a:xfrm>
        </p:spPr>
        <p:txBody>
          <a:bodyPr/>
          <a:lstStyle>
            <a:lvl1pPr>
              <a:spcAft>
                <a:spcPts val="600"/>
              </a:spcAft>
              <a:defRPr/>
            </a:lvl1pPr>
            <a:lvl2pPr>
              <a:spcAft>
                <a:spcPts val="600"/>
              </a:spcAft>
              <a:defRPr sz="1400"/>
            </a:lvl2pPr>
            <a:lvl3pPr>
              <a:spcAft>
                <a:spcPts val="600"/>
              </a:spcAft>
              <a:defRPr/>
            </a:lvl3pPr>
            <a:lvl4pPr>
              <a:spcAft>
                <a:spcPts val="600"/>
              </a:spcAft>
              <a:defRPr/>
            </a:lvl4pPr>
            <a:lvl5pPr>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6" name="Picture Placeholder 65">
            <a:extLst>
              <a:ext uri="{FF2B5EF4-FFF2-40B4-BE49-F238E27FC236}">
                <a16:creationId xmlns:a16="http://schemas.microsoft.com/office/drawing/2014/main" id="{1EB9ABA8-891A-5E67-A192-8127B42F2465}"/>
              </a:ext>
            </a:extLst>
          </p:cNvPr>
          <p:cNvSpPr>
            <a:spLocks noGrp="1"/>
          </p:cNvSpPr>
          <p:nvPr>
            <p:ph type="pic" sz="quarter" idx="14" hasCustomPrompt="1"/>
          </p:nvPr>
        </p:nvSpPr>
        <p:spPr>
          <a:xfrm>
            <a:off x="3768806" y="1388977"/>
            <a:ext cx="3397837" cy="2070769"/>
          </a:xfrm>
          <a:custGeom>
            <a:avLst/>
            <a:gdLst>
              <a:gd name="connsiteX0" fmla="*/ 0 w 3404248"/>
              <a:gd name="connsiteY0" fmla="*/ 0 h 2063957"/>
              <a:gd name="connsiteX1" fmla="*/ 3404248 w 3404248"/>
              <a:gd name="connsiteY1" fmla="*/ 0 h 2063957"/>
              <a:gd name="connsiteX2" fmla="*/ 3404248 w 3404248"/>
              <a:gd name="connsiteY2" fmla="*/ 1376055 h 2063957"/>
              <a:gd name="connsiteX3" fmla="*/ 2900047 w 3404248"/>
              <a:gd name="connsiteY3" fmla="*/ 1376055 h 2063957"/>
              <a:gd name="connsiteX4" fmla="*/ 2824520 w 3404248"/>
              <a:gd name="connsiteY4" fmla="*/ 1452090 h 2063957"/>
              <a:gd name="connsiteX5" fmla="*/ 2824520 w 3404248"/>
              <a:gd name="connsiteY5" fmla="*/ 2063957 h 2063957"/>
              <a:gd name="connsiteX6" fmla="*/ 190844 w 3404248"/>
              <a:gd name="connsiteY6" fmla="*/ 2063957 h 2063957"/>
              <a:gd name="connsiteX7" fmla="*/ 190844 w 3404248"/>
              <a:gd name="connsiteY7" fmla="*/ 1693272 h 2063957"/>
              <a:gd name="connsiteX8" fmla="*/ 128884 w 3404248"/>
              <a:gd name="connsiteY8" fmla="*/ 1621151 h 2063957"/>
              <a:gd name="connsiteX9" fmla="*/ 128884 w 3404248"/>
              <a:gd name="connsiteY9" fmla="*/ 1620735 h 2063957"/>
              <a:gd name="connsiteX10" fmla="*/ 125244 w 3404248"/>
              <a:gd name="connsiteY10" fmla="*/ 1620735 h 2063957"/>
              <a:gd name="connsiteX11" fmla="*/ 118378 w 3404248"/>
              <a:gd name="connsiteY11" fmla="*/ 1620401 h 2063957"/>
              <a:gd name="connsiteX12" fmla="*/ 71556 w 3404248"/>
              <a:gd name="connsiteY12" fmla="*/ 1620401 h 2063957"/>
              <a:gd name="connsiteX13" fmla="*/ 64690 w 3404248"/>
              <a:gd name="connsiteY13" fmla="*/ 1620735 h 2063957"/>
              <a:gd name="connsiteX14" fmla="*/ 0 w 3404248"/>
              <a:gd name="connsiteY14" fmla="*/ 1620735 h 2063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4248" h="2063957">
                <a:moveTo>
                  <a:pt x="0" y="0"/>
                </a:moveTo>
                <a:lnTo>
                  <a:pt x="3404248" y="0"/>
                </a:lnTo>
                <a:lnTo>
                  <a:pt x="3404248" y="1376055"/>
                </a:lnTo>
                <a:lnTo>
                  <a:pt x="2900047" y="1376055"/>
                </a:lnTo>
                <a:cubicBezTo>
                  <a:pt x="2858519" y="1376055"/>
                  <a:pt x="2824520" y="1410283"/>
                  <a:pt x="2824520" y="1452090"/>
                </a:cubicBezTo>
                <a:lnTo>
                  <a:pt x="2824520" y="2063957"/>
                </a:lnTo>
                <a:lnTo>
                  <a:pt x="190844" y="2063957"/>
                </a:lnTo>
                <a:lnTo>
                  <a:pt x="190844" y="1693272"/>
                </a:lnTo>
                <a:cubicBezTo>
                  <a:pt x="190844" y="1656795"/>
                  <a:pt x="163793" y="1626314"/>
                  <a:pt x="128884" y="1621151"/>
                </a:cubicBezTo>
                <a:lnTo>
                  <a:pt x="128884" y="1620735"/>
                </a:lnTo>
                <a:lnTo>
                  <a:pt x="125244" y="1620735"/>
                </a:lnTo>
                <a:cubicBezTo>
                  <a:pt x="123010" y="1620485"/>
                  <a:pt x="120694" y="1620401"/>
                  <a:pt x="118378" y="1620401"/>
                </a:cubicBezTo>
                <a:lnTo>
                  <a:pt x="71556" y="1620401"/>
                </a:lnTo>
                <a:cubicBezTo>
                  <a:pt x="69240" y="1620401"/>
                  <a:pt x="67006" y="1620485"/>
                  <a:pt x="64690" y="1620735"/>
                </a:cubicBezTo>
                <a:lnTo>
                  <a:pt x="0" y="1620735"/>
                </a:lnTo>
                <a:close/>
              </a:path>
            </a:pathLst>
          </a:custGeom>
          <a:solidFill>
            <a:schemeClr val="bg1">
              <a:lumMod val="95000"/>
            </a:schemeClr>
          </a:solidFill>
        </p:spPr>
        <p:txBody>
          <a:bodyPr vert="horz" lIns="72000" tIns="72000" rIns="91440" bIns="45720" rtlCol="0">
            <a:noAutofit/>
          </a:bodyPr>
          <a:lstStyle>
            <a:lvl1pPr algn="ctr">
              <a:defRPr lang="en-US" sz="800" b="0" dirty="0"/>
            </a:lvl1pPr>
          </a:lstStyle>
          <a:p>
            <a:pPr lvl="0"/>
            <a:r>
              <a:rPr lang="en-US"/>
              <a:t>DRAG AND DROP IMAGE</a:t>
            </a:r>
          </a:p>
        </p:txBody>
      </p:sp>
      <p:sp>
        <p:nvSpPr>
          <p:cNvPr id="58" name="Picture Placeholder 37">
            <a:extLst>
              <a:ext uri="{FF2B5EF4-FFF2-40B4-BE49-F238E27FC236}">
                <a16:creationId xmlns:a16="http://schemas.microsoft.com/office/drawing/2014/main" id="{A0C638A2-9370-45F0-BF04-EAE21798D934}"/>
              </a:ext>
            </a:extLst>
          </p:cNvPr>
          <p:cNvSpPr>
            <a:spLocks noGrp="1"/>
          </p:cNvSpPr>
          <p:nvPr>
            <p:ph type="pic" sz="quarter" idx="11" hasCustomPrompt="1"/>
          </p:nvPr>
        </p:nvSpPr>
        <p:spPr>
          <a:xfrm>
            <a:off x="6645277" y="2841373"/>
            <a:ext cx="1966709" cy="1458359"/>
          </a:xfrm>
          <a:prstGeom prst="roundRect">
            <a:avLst>
              <a:gd name="adj" fmla="val 1303"/>
            </a:avLst>
          </a:prstGeom>
          <a:solidFill>
            <a:schemeClr val="bg1">
              <a:lumMod val="95000"/>
            </a:schemeClr>
          </a:solidFill>
        </p:spPr>
        <p:txBody>
          <a:bodyPr lIns="72000" tIns="72000"/>
          <a:lstStyle>
            <a:lvl1pPr>
              <a:defRPr sz="800" b="0"/>
            </a:lvl1pPr>
          </a:lstStyle>
          <a:p>
            <a:r>
              <a:rPr lang="en-US"/>
              <a:t>DRAG AND DROP IMAGE</a:t>
            </a:r>
          </a:p>
        </p:txBody>
      </p:sp>
      <p:sp>
        <p:nvSpPr>
          <p:cNvPr id="47" name="Picture Placeholder 46">
            <a:extLst>
              <a:ext uri="{FF2B5EF4-FFF2-40B4-BE49-F238E27FC236}">
                <a16:creationId xmlns:a16="http://schemas.microsoft.com/office/drawing/2014/main" id="{CF9AFF80-D1DA-718E-4111-ECB2CE206D5B}"/>
              </a:ext>
            </a:extLst>
          </p:cNvPr>
          <p:cNvSpPr>
            <a:spLocks noGrp="1"/>
          </p:cNvSpPr>
          <p:nvPr>
            <p:ph type="pic" sz="quarter" idx="12" hasCustomPrompt="1"/>
          </p:nvPr>
        </p:nvSpPr>
        <p:spPr>
          <a:xfrm>
            <a:off x="3331155" y="3055812"/>
            <a:ext cx="586765" cy="1274449"/>
          </a:xfrm>
          <a:custGeom>
            <a:avLst/>
            <a:gdLst>
              <a:gd name="connsiteX0" fmla="*/ 97060 w 1125558"/>
              <a:gd name="connsiteY0" fmla="*/ 0 h 2426172"/>
              <a:gd name="connsiteX1" fmla="*/ 236883 w 1125558"/>
              <a:gd name="connsiteY1" fmla="*/ 0 h 2426172"/>
              <a:gd name="connsiteX2" fmla="*/ 241399 w 1125558"/>
              <a:gd name="connsiteY2" fmla="*/ 2880 h 2426172"/>
              <a:gd name="connsiteX3" fmla="*/ 244594 w 1125558"/>
              <a:gd name="connsiteY3" fmla="*/ 6904 h 2426172"/>
              <a:gd name="connsiteX4" fmla="*/ 246138 w 1125558"/>
              <a:gd name="connsiteY4" fmla="*/ 12653 h 2426172"/>
              <a:gd name="connsiteX5" fmla="*/ 246138 w 1125558"/>
              <a:gd name="connsiteY5" fmla="*/ 13225 h 2426172"/>
              <a:gd name="connsiteX6" fmla="*/ 246213 w 1125558"/>
              <a:gd name="connsiteY6" fmla="*/ 14379 h 2426172"/>
              <a:gd name="connsiteX7" fmla="*/ 246330 w 1125558"/>
              <a:gd name="connsiteY7" fmla="*/ 17260 h 2426172"/>
              <a:gd name="connsiteX8" fmla="*/ 246618 w 1125558"/>
              <a:gd name="connsiteY8" fmla="*/ 20129 h 2426172"/>
              <a:gd name="connsiteX9" fmla="*/ 247097 w 1125558"/>
              <a:gd name="connsiteY9" fmla="*/ 22999 h 2426172"/>
              <a:gd name="connsiteX10" fmla="*/ 247246 w 1125558"/>
              <a:gd name="connsiteY10" fmla="*/ 23571 h 2426172"/>
              <a:gd name="connsiteX11" fmla="*/ 247395 w 1125558"/>
              <a:gd name="connsiteY11" fmla="*/ 24725 h 2426172"/>
              <a:gd name="connsiteX12" fmla="*/ 247842 w 1125558"/>
              <a:gd name="connsiteY12" fmla="*/ 27022 h 2426172"/>
              <a:gd name="connsiteX13" fmla="*/ 248098 w 1125558"/>
              <a:gd name="connsiteY13" fmla="*/ 28177 h 2426172"/>
              <a:gd name="connsiteX14" fmla="*/ 248396 w 1125558"/>
              <a:gd name="connsiteY14" fmla="*/ 29320 h 2426172"/>
              <a:gd name="connsiteX15" fmla="*/ 248620 w 1125558"/>
              <a:gd name="connsiteY15" fmla="*/ 29903 h 2426172"/>
              <a:gd name="connsiteX16" fmla="*/ 249206 w 1125558"/>
              <a:gd name="connsiteY16" fmla="*/ 32200 h 2426172"/>
              <a:gd name="connsiteX17" fmla="*/ 249291 w 1125558"/>
              <a:gd name="connsiteY17" fmla="*/ 32200 h 2426172"/>
              <a:gd name="connsiteX18" fmla="*/ 249366 w 1125558"/>
              <a:gd name="connsiteY18" fmla="*/ 32772 h 2426172"/>
              <a:gd name="connsiteX19" fmla="*/ 249504 w 1125558"/>
              <a:gd name="connsiteY19" fmla="*/ 32772 h 2426172"/>
              <a:gd name="connsiteX20" fmla="*/ 249579 w 1125558"/>
              <a:gd name="connsiteY20" fmla="*/ 33355 h 2426172"/>
              <a:gd name="connsiteX21" fmla="*/ 249696 w 1125558"/>
              <a:gd name="connsiteY21" fmla="*/ 33355 h 2426172"/>
              <a:gd name="connsiteX22" fmla="*/ 249696 w 1125558"/>
              <a:gd name="connsiteY22" fmla="*/ 33926 h 2426172"/>
              <a:gd name="connsiteX23" fmla="*/ 249855 w 1125558"/>
              <a:gd name="connsiteY23" fmla="*/ 33926 h 2426172"/>
              <a:gd name="connsiteX24" fmla="*/ 249951 w 1125558"/>
              <a:gd name="connsiteY24" fmla="*/ 34498 h 2426172"/>
              <a:gd name="connsiteX25" fmla="*/ 250175 w 1125558"/>
              <a:gd name="connsiteY25" fmla="*/ 35081 h 2426172"/>
              <a:gd name="connsiteX26" fmla="*/ 250324 w 1125558"/>
              <a:gd name="connsiteY26" fmla="*/ 35652 h 2426172"/>
              <a:gd name="connsiteX27" fmla="*/ 250431 w 1125558"/>
              <a:gd name="connsiteY27" fmla="*/ 35652 h 2426172"/>
              <a:gd name="connsiteX28" fmla="*/ 250580 w 1125558"/>
              <a:gd name="connsiteY28" fmla="*/ 36224 h 2426172"/>
              <a:gd name="connsiteX29" fmla="*/ 250889 w 1125558"/>
              <a:gd name="connsiteY29" fmla="*/ 37378 h 2426172"/>
              <a:gd name="connsiteX30" fmla="*/ 252369 w 1125558"/>
              <a:gd name="connsiteY30" fmla="*/ 40830 h 2426172"/>
              <a:gd name="connsiteX31" fmla="*/ 252774 w 1125558"/>
              <a:gd name="connsiteY31" fmla="*/ 41402 h 2426172"/>
              <a:gd name="connsiteX32" fmla="*/ 252859 w 1125558"/>
              <a:gd name="connsiteY32" fmla="*/ 41974 h 2426172"/>
              <a:gd name="connsiteX33" fmla="*/ 252997 w 1125558"/>
              <a:gd name="connsiteY33" fmla="*/ 41974 h 2426172"/>
              <a:gd name="connsiteX34" fmla="*/ 253338 w 1125558"/>
              <a:gd name="connsiteY34" fmla="*/ 42556 h 2426172"/>
              <a:gd name="connsiteX35" fmla="*/ 254073 w 1125558"/>
              <a:gd name="connsiteY35" fmla="*/ 44282 h 2426172"/>
              <a:gd name="connsiteX36" fmla="*/ 254371 w 1125558"/>
              <a:gd name="connsiteY36" fmla="*/ 44854 h 2426172"/>
              <a:gd name="connsiteX37" fmla="*/ 255053 w 1125558"/>
              <a:gd name="connsiteY37" fmla="*/ 46008 h 2426172"/>
              <a:gd name="connsiteX38" fmla="*/ 255266 w 1125558"/>
              <a:gd name="connsiteY38" fmla="*/ 46580 h 2426172"/>
              <a:gd name="connsiteX39" fmla="*/ 255383 w 1125558"/>
              <a:gd name="connsiteY39" fmla="*/ 46580 h 2426172"/>
              <a:gd name="connsiteX40" fmla="*/ 255522 w 1125558"/>
              <a:gd name="connsiteY40" fmla="*/ 47152 h 2426172"/>
              <a:gd name="connsiteX41" fmla="*/ 255713 w 1125558"/>
              <a:gd name="connsiteY41" fmla="*/ 47152 h 2426172"/>
              <a:gd name="connsiteX42" fmla="*/ 255894 w 1125558"/>
              <a:gd name="connsiteY42" fmla="*/ 47734 h 2426172"/>
              <a:gd name="connsiteX43" fmla="*/ 256129 w 1125558"/>
              <a:gd name="connsiteY43" fmla="*/ 47734 h 2426172"/>
              <a:gd name="connsiteX44" fmla="*/ 256715 w 1125558"/>
              <a:gd name="connsiteY44" fmla="*/ 48878 h 2426172"/>
              <a:gd name="connsiteX45" fmla="*/ 257045 w 1125558"/>
              <a:gd name="connsiteY45" fmla="*/ 49460 h 2426172"/>
              <a:gd name="connsiteX46" fmla="*/ 257119 w 1125558"/>
              <a:gd name="connsiteY46" fmla="*/ 49460 h 2426172"/>
              <a:gd name="connsiteX47" fmla="*/ 257322 w 1125558"/>
              <a:gd name="connsiteY47" fmla="*/ 50032 h 2426172"/>
              <a:gd name="connsiteX48" fmla="*/ 257460 w 1125558"/>
              <a:gd name="connsiteY48" fmla="*/ 50032 h 2426172"/>
              <a:gd name="connsiteX49" fmla="*/ 257652 w 1125558"/>
              <a:gd name="connsiteY49" fmla="*/ 50604 h 2426172"/>
              <a:gd name="connsiteX50" fmla="*/ 257833 w 1125558"/>
              <a:gd name="connsiteY50" fmla="*/ 50604 h 2426172"/>
              <a:gd name="connsiteX51" fmla="*/ 258238 w 1125558"/>
              <a:gd name="connsiteY51" fmla="*/ 51186 h 2426172"/>
              <a:gd name="connsiteX52" fmla="*/ 258397 w 1125558"/>
              <a:gd name="connsiteY52" fmla="*/ 51758 h 2426172"/>
              <a:gd name="connsiteX53" fmla="*/ 258578 w 1125558"/>
              <a:gd name="connsiteY53" fmla="*/ 51758 h 2426172"/>
              <a:gd name="connsiteX54" fmla="*/ 258877 w 1125558"/>
              <a:gd name="connsiteY54" fmla="*/ 52330 h 2426172"/>
              <a:gd name="connsiteX55" fmla="*/ 259058 w 1125558"/>
              <a:gd name="connsiteY55" fmla="*/ 52330 h 2426172"/>
              <a:gd name="connsiteX56" fmla="*/ 259473 w 1125558"/>
              <a:gd name="connsiteY56" fmla="*/ 52912 h 2426172"/>
              <a:gd name="connsiteX57" fmla="*/ 259995 w 1125558"/>
              <a:gd name="connsiteY57" fmla="*/ 54056 h 2426172"/>
              <a:gd name="connsiteX58" fmla="*/ 260176 w 1125558"/>
              <a:gd name="connsiteY58" fmla="*/ 54056 h 2426172"/>
              <a:gd name="connsiteX59" fmla="*/ 260368 w 1125558"/>
              <a:gd name="connsiteY59" fmla="*/ 54638 h 2426172"/>
              <a:gd name="connsiteX60" fmla="*/ 260581 w 1125558"/>
              <a:gd name="connsiteY60" fmla="*/ 54638 h 2426172"/>
              <a:gd name="connsiteX61" fmla="*/ 260836 w 1125558"/>
              <a:gd name="connsiteY61" fmla="*/ 55210 h 2426172"/>
              <a:gd name="connsiteX62" fmla="*/ 261167 w 1125558"/>
              <a:gd name="connsiteY62" fmla="*/ 55210 h 2426172"/>
              <a:gd name="connsiteX63" fmla="*/ 261401 w 1125558"/>
              <a:gd name="connsiteY63" fmla="*/ 55782 h 2426172"/>
              <a:gd name="connsiteX64" fmla="*/ 261912 w 1125558"/>
              <a:gd name="connsiteY64" fmla="*/ 56364 h 2426172"/>
              <a:gd name="connsiteX65" fmla="*/ 261997 w 1125558"/>
              <a:gd name="connsiteY65" fmla="*/ 56364 h 2426172"/>
              <a:gd name="connsiteX66" fmla="*/ 262104 w 1125558"/>
              <a:gd name="connsiteY66" fmla="*/ 56936 h 2426172"/>
              <a:gd name="connsiteX67" fmla="*/ 262477 w 1125558"/>
              <a:gd name="connsiteY67" fmla="*/ 56936 h 2426172"/>
              <a:gd name="connsiteX68" fmla="*/ 263062 w 1125558"/>
              <a:gd name="connsiteY68" fmla="*/ 58090 h 2426172"/>
              <a:gd name="connsiteX69" fmla="*/ 263669 w 1125558"/>
              <a:gd name="connsiteY69" fmla="*/ 58662 h 2426172"/>
              <a:gd name="connsiteX70" fmla="*/ 264213 w 1125558"/>
              <a:gd name="connsiteY70" fmla="*/ 59234 h 2426172"/>
              <a:gd name="connsiteX71" fmla="*/ 264820 w 1125558"/>
              <a:gd name="connsiteY71" fmla="*/ 59816 h 2426172"/>
              <a:gd name="connsiteX72" fmla="*/ 265001 w 1125558"/>
              <a:gd name="connsiteY72" fmla="*/ 60388 h 2426172"/>
              <a:gd name="connsiteX73" fmla="*/ 265448 w 1125558"/>
              <a:gd name="connsiteY73" fmla="*/ 60388 h 2426172"/>
              <a:gd name="connsiteX74" fmla="*/ 265672 w 1125558"/>
              <a:gd name="connsiteY74" fmla="*/ 60960 h 2426172"/>
              <a:gd name="connsiteX75" fmla="*/ 266194 w 1125558"/>
              <a:gd name="connsiteY75" fmla="*/ 61532 h 2426172"/>
              <a:gd name="connsiteX76" fmla="*/ 266449 w 1125558"/>
              <a:gd name="connsiteY76" fmla="*/ 61532 h 2426172"/>
              <a:gd name="connsiteX77" fmla="*/ 266758 w 1125558"/>
              <a:gd name="connsiteY77" fmla="*/ 62114 h 2426172"/>
              <a:gd name="connsiteX78" fmla="*/ 267056 w 1125558"/>
              <a:gd name="connsiteY78" fmla="*/ 62114 h 2426172"/>
              <a:gd name="connsiteX79" fmla="*/ 267312 w 1125558"/>
              <a:gd name="connsiteY79" fmla="*/ 62686 h 2426172"/>
              <a:gd name="connsiteX80" fmla="*/ 267578 w 1125558"/>
              <a:gd name="connsiteY80" fmla="*/ 62686 h 2426172"/>
              <a:gd name="connsiteX81" fmla="*/ 267876 w 1125558"/>
              <a:gd name="connsiteY81" fmla="*/ 63258 h 2426172"/>
              <a:gd name="connsiteX82" fmla="*/ 268345 w 1125558"/>
              <a:gd name="connsiteY82" fmla="*/ 63840 h 2426172"/>
              <a:gd name="connsiteX83" fmla="*/ 268835 w 1125558"/>
              <a:gd name="connsiteY83" fmla="*/ 63840 h 2426172"/>
              <a:gd name="connsiteX84" fmla="*/ 269400 w 1125558"/>
              <a:gd name="connsiteY84" fmla="*/ 64412 h 2426172"/>
              <a:gd name="connsiteX85" fmla="*/ 270134 w 1125558"/>
              <a:gd name="connsiteY85" fmla="*/ 65566 h 2426172"/>
              <a:gd name="connsiteX86" fmla="*/ 270848 w 1125558"/>
              <a:gd name="connsiteY86" fmla="*/ 66138 h 2426172"/>
              <a:gd name="connsiteX87" fmla="*/ 271061 w 1125558"/>
              <a:gd name="connsiteY87" fmla="*/ 66138 h 2426172"/>
              <a:gd name="connsiteX88" fmla="*/ 272552 w 1125558"/>
              <a:gd name="connsiteY88" fmla="*/ 67292 h 2426172"/>
              <a:gd name="connsiteX89" fmla="*/ 273149 w 1125558"/>
              <a:gd name="connsiteY89" fmla="*/ 67864 h 2426172"/>
              <a:gd name="connsiteX90" fmla="*/ 273702 w 1125558"/>
              <a:gd name="connsiteY90" fmla="*/ 68436 h 2426172"/>
              <a:gd name="connsiteX91" fmla="*/ 274299 w 1125558"/>
              <a:gd name="connsiteY91" fmla="*/ 69018 h 2426172"/>
              <a:gd name="connsiteX92" fmla="*/ 274895 w 1125558"/>
              <a:gd name="connsiteY92" fmla="*/ 69018 h 2426172"/>
              <a:gd name="connsiteX93" fmla="*/ 275598 w 1125558"/>
              <a:gd name="connsiteY93" fmla="*/ 69590 h 2426172"/>
              <a:gd name="connsiteX94" fmla="*/ 275971 w 1125558"/>
              <a:gd name="connsiteY94" fmla="*/ 70161 h 2426172"/>
              <a:gd name="connsiteX95" fmla="*/ 276376 w 1125558"/>
              <a:gd name="connsiteY95" fmla="*/ 70161 h 2426172"/>
              <a:gd name="connsiteX96" fmla="*/ 276791 w 1125558"/>
              <a:gd name="connsiteY96" fmla="*/ 70744 h 2426172"/>
              <a:gd name="connsiteX97" fmla="*/ 277238 w 1125558"/>
              <a:gd name="connsiteY97" fmla="*/ 70744 h 2426172"/>
              <a:gd name="connsiteX98" fmla="*/ 277238 w 1125558"/>
              <a:gd name="connsiteY98" fmla="*/ 71316 h 2426172"/>
              <a:gd name="connsiteX99" fmla="*/ 277686 w 1125558"/>
              <a:gd name="connsiteY99" fmla="*/ 71316 h 2426172"/>
              <a:gd name="connsiteX100" fmla="*/ 278091 w 1125558"/>
              <a:gd name="connsiteY100" fmla="*/ 71887 h 2426172"/>
              <a:gd name="connsiteX101" fmla="*/ 278719 w 1125558"/>
              <a:gd name="connsiteY101" fmla="*/ 71887 h 2426172"/>
              <a:gd name="connsiteX102" fmla="*/ 278921 w 1125558"/>
              <a:gd name="connsiteY102" fmla="*/ 72470 h 2426172"/>
              <a:gd name="connsiteX103" fmla="*/ 279795 w 1125558"/>
              <a:gd name="connsiteY103" fmla="*/ 73042 h 2426172"/>
              <a:gd name="connsiteX104" fmla="*/ 280498 w 1125558"/>
              <a:gd name="connsiteY104" fmla="*/ 73042 h 2426172"/>
              <a:gd name="connsiteX105" fmla="*/ 281211 w 1125558"/>
              <a:gd name="connsiteY105" fmla="*/ 73613 h 2426172"/>
              <a:gd name="connsiteX106" fmla="*/ 281776 w 1125558"/>
              <a:gd name="connsiteY106" fmla="*/ 74185 h 2426172"/>
              <a:gd name="connsiteX107" fmla="*/ 282319 w 1125558"/>
              <a:gd name="connsiteY107" fmla="*/ 74185 h 2426172"/>
              <a:gd name="connsiteX108" fmla="*/ 282883 w 1125558"/>
              <a:gd name="connsiteY108" fmla="*/ 74768 h 2426172"/>
              <a:gd name="connsiteX109" fmla="*/ 283597 w 1125558"/>
              <a:gd name="connsiteY109" fmla="*/ 75339 h 2426172"/>
              <a:gd name="connsiteX110" fmla="*/ 284374 w 1125558"/>
              <a:gd name="connsiteY110" fmla="*/ 75339 h 2426172"/>
              <a:gd name="connsiteX111" fmla="*/ 285109 w 1125558"/>
              <a:gd name="connsiteY111" fmla="*/ 75911 h 2426172"/>
              <a:gd name="connsiteX112" fmla="*/ 285440 w 1125558"/>
              <a:gd name="connsiteY112" fmla="*/ 75911 h 2426172"/>
              <a:gd name="connsiteX113" fmla="*/ 286068 w 1125558"/>
              <a:gd name="connsiteY113" fmla="*/ 76494 h 2426172"/>
              <a:gd name="connsiteX114" fmla="*/ 286686 w 1125558"/>
              <a:gd name="connsiteY114" fmla="*/ 76494 h 2426172"/>
              <a:gd name="connsiteX115" fmla="*/ 287218 w 1125558"/>
              <a:gd name="connsiteY115" fmla="*/ 77065 h 2426172"/>
              <a:gd name="connsiteX116" fmla="*/ 287761 w 1125558"/>
              <a:gd name="connsiteY116" fmla="*/ 77065 h 2426172"/>
              <a:gd name="connsiteX117" fmla="*/ 288219 w 1125558"/>
              <a:gd name="connsiteY117" fmla="*/ 77637 h 2426172"/>
              <a:gd name="connsiteX118" fmla="*/ 288635 w 1125558"/>
              <a:gd name="connsiteY118" fmla="*/ 77637 h 2426172"/>
              <a:gd name="connsiteX119" fmla="*/ 289135 w 1125558"/>
              <a:gd name="connsiteY119" fmla="*/ 78220 h 2426172"/>
              <a:gd name="connsiteX120" fmla="*/ 289551 w 1125558"/>
              <a:gd name="connsiteY120" fmla="*/ 78220 h 2426172"/>
              <a:gd name="connsiteX121" fmla="*/ 290456 w 1125558"/>
              <a:gd name="connsiteY121" fmla="*/ 78791 h 2426172"/>
              <a:gd name="connsiteX122" fmla="*/ 291521 w 1125558"/>
              <a:gd name="connsiteY122" fmla="*/ 78791 h 2426172"/>
              <a:gd name="connsiteX123" fmla="*/ 291755 w 1125558"/>
              <a:gd name="connsiteY123" fmla="*/ 79363 h 2426172"/>
              <a:gd name="connsiteX124" fmla="*/ 292948 w 1125558"/>
              <a:gd name="connsiteY124" fmla="*/ 79363 h 2426172"/>
              <a:gd name="connsiteX125" fmla="*/ 294013 w 1125558"/>
              <a:gd name="connsiteY125" fmla="*/ 79946 h 2426172"/>
              <a:gd name="connsiteX126" fmla="*/ 297283 w 1125558"/>
              <a:gd name="connsiteY126" fmla="*/ 81089 h 2426172"/>
              <a:gd name="connsiteX127" fmla="*/ 298348 w 1125558"/>
              <a:gd name="connsiteY127" fmla="*/ 81672 h 2426172"/>
              <a:gd name="connsiteX128" fmla="*/ 300691 w 1125558"/>
              <a:gd name="connsiteY128" fmla="*/ 82243 h 2426172"/>
              <a:gd name="connsiteX129" fmla="*/ 304259 w 1125558"/>
              <a:gd name="connsiteY129" fmla="*/ 82815 h 2426172"/>
              <a:gd name="connsiteX130" fmla="*/ 306709 w 1125558"/>
              <a:gd name="connsiteY130" fmla="*/ 83398 h 2426172"/>
              <a:gd name="connsiteX131" fmla="*/ 310181 w 1125558"/>
              <a:gd name="connsiteY131" fmla="*/ 83969 h 2426172"/>
              <a:gd name="connsiteX132" fmla="*/ 311246 w 1125558"/>
              <a:gd name="connsiteY132" fmla="*/ 84541 h 2426172"/>
              <a:gd name="connsiteX133" fmla="*/ 815952 w 1125558"/>
              <a:gd name="connsiteY133" fmla="*/ 84541 h 2426172"/>
              <a:gd name="connsiteX134" fmla="*/ 817017 w 1125558"/>
              <a:gd name="connsiteY134" fmla="*/ 83969 h 2426172"/>
              <a:gd name="connsiteX135" fmla="*/ 820479 w 1125558"/>
              <a:gd name="connsiteY135" fmla="*/ 83398 h 2426172"/>
              <a:gd name="connsiteX136" fmla="*/ 822939 w 1125558"/>
              <a:gd name="connsiteY136" fmla="*/ 82815 h 2426172"/>
              <a:gd name="connsiteX137" fmla="*/ 826497 w 1125558"/>
              <a:gd name="connsiteY137" fmla="*/ 82296 h 2426172"/>
              <a:gd name="connsiteX138" fmla="*/ 828818 w 1125558"/>
              <a:gd name="connsiteY138" fmla="*/ 81725 h 2426172"/>
              <a:gd name="connsiteX139" fmla="*/ 829883 w 1125558"/>
              <a:gd name="connsiteY139" fmla="*/ 81142 h 2426172"/>
              <a:gd name="connsiteX140" fmla="*/ 833175 w 1125558"/>
              <a:gd name="connsiteY140" fmla="*/ 79999 h 2426172"/>
              <a:gd name="connsiteX141" fmla="*/ 834240 w 1125558"/>
              <a:gd name="connsiteY141" fmla="*/ 79416 h 2426172"/>
              <a:gd name="connsiteX142" fmla="*/ 835433 w 1125558"/>
              <a:gd name="connsiteY142" fmla="*/ 79416 h 2426172"/>
              <a:gd name="connsiteX143" fmla="*/ 835848 w 1125558"/>
              <a:gd name="connsiteY143" fmla="*/ 78844 h 2426172"/>
              <a:gd name="connsiteX144" fmla="*/ 836721 w 1125558"/>
              <a:gd name="connsiteY144" fmla="*/ 78844 h 2426172"/>
              <a:gd name="connsiteX145" fmla="*/ 837627 w 1125558"/>
              <a:gd name="connsiteY145" fmla="*/ 78273 h 2426172"/>
              <a:gd name="connsiteX146" fmla="*/ 838031 w 1125558"/>
              <a:gd name="connsiteY146" fmla="*/ 78273 h 2426172"/>
              <a:gd name="connsiteX147" fmla="*/ 838543 w 1125558"/>
              <a:gd name="connsiteY147" fmla="*/ 77690 h 2426172"/>
              <a:gd name="connsiteX148" fmla="*/ 839032 w 1125558"/>
              <a:gd name="connsiteY148" fmla="*/ 77690 h 2426172"/>
              <a:gd name="connsiteX149" fmla="*/ 839480 w 1125558"/>
              <a:gd name="connsiteY149" fmla="*/ 77118 h 2426172"/>
              <a:gd name="connsiteX150" fmla="*/ 840023 w 1125558"/>
              <a:gd name="connsiteY150" fmla="*/ 77118 h 2426172"/>
              <a:gd name="connsiteX151" fmla="*/ 840556 w 1125558"/>
              <a:gd name="connsiteY151" fmla="*/ 76547 h 2426172"/>
              <a:gd name="connsiteX152" fmla="*/ 841514 w 1125558"/>
              <a:gd name="connsiteY152" fmla="*/ 76547 h 2426172"/>
              <a:gd name="connsiteX153" fmla="*/ 841823 w 1125558"/>
              <a:gd name="connsiteY153" fmla="*/ 75964 h 2426172"/>
              <a:gd name="connsiteX154" fmla="*/ 842089 w 1125558"/>
              <a:gd name="connsiteY154" fmla="*/ 75964 h 2426172"/>
              <a:gd name="connsiteX155" fmla="*/ 842824 w 1125558"/>
              <a:gd name="connsiteY155" fmla="*/ 75392 h 2426172"/>
              <a:gd name="connsiteX156" fmla="*/ 843538 w 1125558"/>
              <a:gd name="connsiteY156" fmla="*/ 75392 h 2426172"/>
              <a:gd name="connsiteX157" fmla="*/ 844241 w 1125558"/>
              <a:gd name="connsiteY157" fmla="*/ 74821 h 2426172"/>
              <a:gd name="connsiteX158" fmla="*/ 844805 w 1125558"/>
              <a:gd name="connsiteY158" fmla="*/ 74238 h 2426172"/>
              <a:gd name="connsiteX159" fmla="*/ 845359 w 1125558"/>
              <a:gd name="connsiteY159" fmla="*/ 74238 h 2426172"/>
              <a:gd name="connsiteX160" fmla="*/ 845923 w 1125558"/>
              <a:gd name="connsiteY160" fmla="*/ 73666 h 2426172"/>
              <a:gd name="connsiteX161" fmla="*/ 846626 w 1125558"/>
              <a:gd name="connsiteY161" fmla="*/ 73095 h 2426172"/>
              <a:gd name="connsiteX162" fmla="*/ 847329 w 1125558"/>
              <a:gd name="connsiteY162" fmla="*/ 73095 h 2426172"/>
              <a:gd name="connsiteX163" fmla="*/ 848043 w 1125558"/>
              <a:gd name="connsiteY163" fmla="*/ 72523 h 2426172"/>
              <a:gd name="connsiteX164" fmla="*/ 848405 w 1125558"/>
              <a:gd name="connsiteY164" fmla="*/ 71940 h 2426172"/>
              <a:gd name="connsiteX165" fmla="*/ 849044 w 1125558"/>
              <a:gd name="connsiteY165" fmla="*/ 71940 h 2426172"/>
              <a:gd name="connsiteX166" fmla="*/ 849864 w 1125558"/>
              <a:gd name="connsiteY166" fmla="*/ 71369 h 2426172"/>
              <a:gd name="connsiteX167" fmla="*/ 849864 w 1125558"/>
              <a:gd name="connsiteY167" fmla="*/ 70797 h 2426172"/>
              <a:gd name="connsiteX168" fmla="*/ 850312 w 1125558"/>
              <a:gd name="connsiteY168" fmla="*/ 70797 h 2426172"/>
              <a:gd name="connsiteX169" fmla="*/ 850716 w 1125558"/>
              <a:gd name="connsiteY169" fmla="*/ 70214 h 2426172"/>
              <a:gd name="connsiteX170" fmla="*/ 851132 w 1125558"/>
              <a:gd name="connsiteY170" fmla="*/ 70214 h 2426172"/>
              <a:gd name="connsiteX171" fmla="*/ 851504 w 1125558"/>
              <a:gd name="connsiteY171" fmla="*/ 69643 h 2426172"/>
              <a:gd name="connsiteX172" fmla="*/ 852804 w 1125558"/>
              <a:gd name="connsiteY172" fmla="*/ 69071 h 2426172"/>
              <a:gd name="connsiteX173" fmla="*/ 853400 w 1125558"/>
              <a:gd name="connsiteY173" fmla="*/ 68488 h 2426172"/>
              <a:gd name="connsiteX174" fmla="*/ 853944 w 1125558"/>
              <a:gd name="connsiteY174" fmla="*/ 67917 h 2426172"/>
              <a:gd name="connsiteX175" fmla="*/ 854551 w 1125558"/>
              <a:gd name="connsiteY175" fmla="*/ 67345 h 2426172"/>
              <a:gd name="connsiteX176" fmla="*/ 855786 w 1125558"/>
              <a:gd name="connsiteY176" fmla="*/ 66191 h 2426172"/>
              <a:gd name="connsiteX177" fmla="*/ 856319 w 1125558"/>
              <a:gd name="connsiteY177" fmla="*/ 66191 h 2426172"/>
              <a:gd name="connsiteX178" fmla="*/ 857384 w 1125558"/>
              <a:gd name="connsiteY178" fmla="*/ 65036 h 2426172"/>
              <a:gd name="connsiteX179" fmla="*/ 857756 w 1125558"/>
              <a:gd name="connsiteY179" fmla="*/ 64465 h 2426172"/>
              <a:gd name="connsiteX180" fmla="*/ 858300 w 1125558"/>
              <a:gd name="connsiteY180" fmla="*/ 63893 h 2426172"/>
              <a:gd name="connsiteX181" fmla="*/ 858790 w 1125558"/>
              <a:gd name="connsiteY181" fmla="*/ 63893 h 2426172"/>
              <a:gd name="connsiteX182" fmla="*/ 859280 w 1125558"/>
              <a:gd name="connsiteY182" fmla="*/ 63311 h 2426172"/>
              <a:gd name="connsiteX183" fmla="*/ 859578 w 1125558"/>
              <a:gd name="connsiteY183" fmla="*/ 62739 h 2426172"/>
              <a:gd name="connsiteX184" fmla="*/ 859833 w 1125558"/>
              <a:gd name="connsiteY184" fmla="*/ 62739 h 2426172"/>
              <a:gd name="connsiteX185" fmla="*/ 860089 w 1125558"/>
              <a:gd name="connsiteY185" fmla="*/ 62167 h 2426172"/>
              <a:gd name="connsiteX186" fmla="*/ 860696 w 1125558"/>
              <a:gd name="connsiteY186" fmla="*/ 61585 h 2426172"/>
              <a:gd name="connsiteX187" fmla="*/ 860952 w 1125558"/>
              <a:gd name="connsiteY187" fmla="*/ 61585 h 2426172"/>
              <a:gd name="connsiteX188" fmla="*/ 861474 w 1125558"/>
              <a:gd name="connsiteY188" fmla="*/ 61013 h 2426172"/>
              <a:gd name="connsiteX189" fmla="*/ 861697 w 1125558"/>
              <a:gd name="connsiteY189" fmla="*/ 60441 h 2426172"/>
              <a:gd name="connsiteX190" fmla="*/ 861772 w 1125558"/>
              <a:gd name="connsiteY190" fmla="*/ 60441 h 2426172"/>
              <a:gd name="connsiteX191" fmla="*/ 862177 w 1125558"/>
              <a:gd name="connsiteY191" fmla="*/ 59869 h 2426172"/>
              <a:gd name="connsiteX192" fmla="*/ 862592 w 1125558"/>
              <a:gd name="connsiteY192" fmla="*/ 59869 h 2426172"/>
              <a:gd name="connsiteX193" fmla="*/ 862922 w 1125558"/>
              <a:gd name="connsiteY193" fmla="*/ 59287 h 2426172"/>
              <a:gd name="connsiteX194" fmla="*/ 863295 w 1125558"/>
              <a:gd name="connsiteY194" fmla="*/ 58715 h 2426172"/>
              <a:gd name="connsiteX195" fmla="*/ 864030 w 1125558"/>
              <a:gd name="connsiteY195" fmla="*/ 58143 h 2426172"/>
              <a:gd name="connsiteX196" fmla="*/ 864669 w 1125558"/>
              <a:gd name="connsiteY196" fmla="*/ 56989 h 2426172"/>
              <a:gd name="connsiteX197" fmla="*/ 865031 w 1125558"/>
              <a:gd name="connsiteY197" fmla="*/ 56989 h 2426172"/>
              <a:gd name="connsiteX198" fmla="*/ 865148 w 1125558"/>
              <a:gd name="connsiteY198" fmla="*/ 56417 h 2426172"/>
              <a:gd name="connsiteX199" fmla="*/ 865223 w 1125558"/>
              <a:gd name="connsiteY199" fmla="*/ 56417 h 2426172"/>
              <a:gd name="connsiteX200" fmla="*/ 865744 w 1125558"/>
              <a:gd name="connsiteY200" fmla="*/ 55835 h 2426172"/>
              <a:gd name="connsiteX201" fmla="*/ 865957 w 1125558"/>
              <a:gd name="connsiteY201" fmla="*/ 55295 h 2426172"/>
              <a:gd name="connsiteX202" fmla="*/ 866309 w 1125558"/>
              <a:gd name="connsiteY202" fmla="*/ 55295 h 2426172"/>
              <a:gd name="connsiteX203" fmla="*/ 866554 w 1125558"/>
              <a:gd name="connsiteY203" fmla="*/ 54723 h 2426172"/>
              <a:gd name="connsiteX204" fmla="*/ 866788 w 1125558"/>
              <a:gd name="connsiteY204" fmla="*/ 54723 h 2426172"/>
              <a:gd name="connsiteX205" fmla="*/ 866969 w 1125558"/>
              <a:gd name="connsiteY205" fmla="*/ 54141 h 2426172"/>
              <a:gd name="connsiteX206" fmla="*/ 867161 w 1125558"/>
              <a:gd name="connsiteY206" fmla="*/ 54141 h 2426172"/>
              <a:gd name="connsiteX207" fmla="*/ 867299 w 1125558"/>
              <a:gd name="connsiteY207" fmla="*/ 53569 h 2426172"/>
              <a:gd name="connsiteX208" fmla="*/ 867672 w 1125558"/>
              <a:gd name="connsiteY208" fmla="*/ 52997 h 2426172"/>
              <a:gd name="connsiteX209" fmla="*/ 868088 w 1125558"/>
              <a:gd name="connsiteY209" fmla="*/ 52415 h 2426172"/>
              <a:gd name="connsiteX210" fmla="*/ 868375 w 1125558"/>
              <a:gd name="connsiteY210" fmla="*/ 52415 h 2426172"/>
              <a:gd name="connsiteX211" fmla="*/ 868759 w 1125558"/>
              <a:gd name="connsiteY211" fmla="*/ 51843 h 2426172"/>
              <a:gd name="connsiteX212" fmla="*/ 868908 w 1125558"/>
              <a:gd name="connsiteY212" fmla="*/ 51271 h 2426172"/>
              <a:gd name="connsiteX213" fmla="*/ 869121 w 1125558"/>
              <a:gd name="connsiteY213" fmla="*/ 51271 h 2426172"/>
              <a:gd name="connsiteX214" fmla="*/ 869313 w 1125558"/>
              <a:gd name="connsiteY214" fmla="*/ 50689 h 2426172"/>
              <a:gd name="connsiteX215" fmla="*/ 869504 w 1125558"/>
              <a:gd name="connsiteY215" fmla="*/ 50689 h 2426172"/>
              <a:gd name="connsiteX216" fmla="*/ 869685 w 1125558"/>
              <a:gd name="connsiteY216" fmla="*/ 50117 h 2426172"/>
              <a:gd name="connsiteX217" fmla="*/ 869845 w 1125558"/>
              <a:gd name="connsiteY217" fmla="*/ 50117 h 2426172"/>
              <a:gd name="connsiteX218" fmla="*/ 870165 w 1125558"/>
              <a:gd name="connsiteY218" fmla="*/ 49471 h 2426172"/>
              <a:gd name="connsiteX219" fmla="*/ 870271 w 1125558"/>
              <a:gd name="connsiteY219" fmla="*/ 49471 h 2426172"/>
              <a:gd name="connsiteX220" fmla="*/ 870346 w 1125558"/>
              <a:gd name="connsiteY220" fmla="*/ 48888 h 2426172"/>
              <a:gd name="connsiteX221" fmla="*/ 870463 w 1125558"/>
              <a:gd name="connsiteY221" fmla="*/ 48888 h 2426172"/>
              <a:gd name="connsiteX222" fmla="*/ 871059 w 1125558"/>
              <a:gd name="connsiteY222" fmla="*/ 47745 h 2426172"/>
              <a:gd name="connsiteX223" fmla="*/ 871230 w 1125558"/>
              <a:gd name="connsiteY223" fmla="*/ 47745 h 2426172"/>
              <a:gd name="connsiteX224" fmla="*/ 871411 w 1125558"/>
              <a:gd name="connsiteY224" fmla="*/ 47162 h 2426172"/>
              <a:gd name="connsiteX225" fmla="*/ 871602 w 1125558"/>
              <a:gd name="connsiteY225" fmla="*/ 47162 h 2426172"/>
              <a:gd name="connsiteX226" fmla="*/ 871751 w 1125558"/>
              <a:gd name="connsiteY226" fmla="*/ 46591 h 2426172"/>
              <a:gd name="connsiteX227" fmla="*/ 872007 w 1125558"/>
              <a:gd name="connsiteY227" fmla="*/ 46019 h 2426172"/>
              <a:gd name="connsiteX228" fmla="*/ 872082 w 1125558"/>
              <a:gd name="connsiteY228" fmla="*/ 46019 h 2426172"/>
              <a:gd name="connsiteX229" fmla="*/ 872753 w 1125558"/>
              <a:gd name="connsiteY229" fmla="*/ 44865 h 2426172"/>
              <a:gd name="connsiteX230" fmla="*/ 873051 w 1125558"/>
              <a:gd name="connsiteY230" fmla="*/ 44293 h 2426172"/>
              <a:gd name="connsiteX231" fmla="*/ 873786 w 1125558"/>
              <a:gd name="connsiteY231" fmla="*/ 42567 h 2426172"/>
              <a:gd name="connsiteX232" fmla="*/ 874127 w 1125558"/>
              <a:gd name="connsiteY232" fmla="*/ 41985 h 2426172"/>
              <a:gd name="connsiteX233" fmla="*/ 874276 w 1125558"/>
              <a:gd name="connsiteY233" fmla="*/ 41985 h 2426172"/>
              <a:gd name="connsiteX234" fmla="*/ 874276 w 1125558"/>
              <a:gd name="connsiteY234" fmla="*/ 41413 h 2426172"/>
              <a:gd name="connsiteX235" fmla="*/ 874723 w 1125558"/>
              <a:gd name="connsiteY235" fmla="*/ 40841 h 2426172"/>
              <a:gd name="connsiteX236" fmla="*/ 876214 w 1125558"/>
              <a:gd name="connsiteY236" fmla="*/ 37389 h 2426172"/>
              <a:gd name="connsiteX237" fmla="*/ 876512 w 1125558"/>
              <a:gd name="connsiteY237" fmla="*/ 36235 h 2426172"/>
              <a:gd name="connsiteX238" fmla="*/ 876661 w 1125558"/>
              <a:gd name="connsiteY238" fmla="*/ 35663 h 2426172"/>
              <a:gd name="connsiteX239" fmla="*/ 876768 w 1125558"/>
              <a:gd name="connsiteY239" fmla="*/ 35663 h 2426172"/>
              <a:gd name="connsiteX240" fmla="*/ 876917 w 1125558"/>
              <a:gd name="connsiteY240" fmla="*/ 35091 h 2426172"/>
              <a:gd name="connsiteX241" fmla="*/ 877024 w 1125558"/>
              <a:gd name="connsiteY241" fmla="*/ 34509 h 2426172"/>
              <a:gd name="connsiteX242" fmla="*/ 877322 w 1125558"/>
              <a:gd name="connsiteY242" fmla="*/ 33937 h 2426172"/>
              <a:gd name="connsiteX243" fmla="*/ 877407 w 1125558"/>
              <a:gd name="connsiteY243" fmla="*/ 33937 h 2426172"/>
              <a:gd name="connsiteX244" fmla="*/ 877407 w 1125558"/>
              <a:gd name="connsiteY244" fmla="*/ 33365 h 2426172"/>
              <a:gd name="connsiteX245" fmla="*/ 877514 w 1125558"/>
              <a:gd name="connsiteY245" fmla="*/ 33365 h 2426172"/>
              <a:gd name="connsiteX246" fmla="*/ 877599 w 1125558"/>
              <a:gd name="connsiteY246" fmla="*/ 32783 h 2426172"/>
              <a:gd name="connsiteX247" fmla="*/ 877737 w 1125558"/>
              <a:gd name="connsiteY247" fmla="*/ 32783 h 2426172"/>
              <a:gd name="connsiteX248" fmla="*/ 878483 w 1125558"/>
              <a:gd name="connsiteY248" fmla="*/ 29913 h 2426172"/>
              <a:gd name="connsiteX249" fmla="*/ 879857 w 1125558"/>
              <a:gd name="connsiteY249" fmla="*/ 23560 h 2426172"/>
              <a:gd name="connsiteX250" fmla="*/ 880006 w 1125558"/>
              <a:gd name="connsiteY250" fmla="*/ 22988 h 2426172"/>
              <a:gd name="connsiteX251" fmla="*/ 880485 w 1125558"/>
              <a:gd name="connsiteY251" fmla="*/ 20108 h 2426172"/>
              <a:gd name="connsiteX252" fmla="*/ 880783 w 1125558"/>
              <a:gd name="connsiteY252" fmla="*/ 17238 h 2426172"/>
              <a:gd name="connsiteX253" fmla="*/ 880901 w 1125558"/>
              <a:gd name="connsiteY253" fmla="*/ 14358 h 2426172"/>
              <a:gd name="connsiteX254" fmla="*/ 880975 w 1125558"/>
              <a:gd name="connsiteY254" fmla="*/ 13204 h 2426172"/>
              <a:gd name="connsiteX255" fmla="*/ 880975 w 1125558"/>
              <a:gd name="connsiteY255" fmla="*/ 12632 h 2426172"/>
              <a:gd name="connsiteX256" fmla="*/ 882519 w 1125558"/>
              <a:gd name="connsiteY256" fmla="*/ 6882 h 2426172"/>
              <a:gd name="connsiteX257" fmla="*/ 885715 w 1125558"/>
              <a:gd name="connsiteY257" fmla="*/ 2859 h 2426172"/>
              <a:gd name="connsiteX258" fmla="*/ 890401 w 1125558"/>
              <a:gd name="connsiteY258" fmla="*/ 10 h 2426172"/>
              <a:gd name="connsiteX259" fmla="*/ 1028541 w 1125558"/>
              <a:gd name="connsiteY259" fmla="*/ 10 h 2426172"/>
              <a:gd name="connsiteX260" fmla="*/ 1125558 w 1125558"/>
              <a:gd name="connsiteY260" fmla="*/ 96496 h 2426172"/>
              <a:gd name="connsiteX261" fmla="*/ 1125558 w 1125558"/>
              <a:gd name="connsiteY261" fmla="*/ 2329686 h 2426172"/>
              <a:gd name="connsiteX262" fmla="*/ 1028498 w 1125558"/>
              <a:gd name="connsiteY262" fmla="*/ 2426172 h 2426172"/>
              <a:gd name="connsiteX263" fmla="*/ 97060 w 1125558"/>
              <a:gd name="connsiteY263" fmla="*/ 2426172 h 2426172"/>
              <a:gd name="connsiteX264" fmla="*/ 0 w 1125558"/>
              <a:gd name="connsiteY264" fmla="*/ 2329686 h 2426172"/>
              <a:gd name="connsiteX265" fmla="*/ 0 w 1125558"/>
              <a:gd name="connsiteY265" fmla="*/ 96496 h 2426172"/>
              <a:gd name="connsiteX266" fmla="*/ 97060 w 1125558"/>
              <a:gd name="connsiteY266" fmla="*/ 0 h 242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Lst>
            <a:rect l="l" t="t" r="r" b="b"/>
            <a:pathLst>
              <a:path w="1125558" h="2426172">
                <a:moveTo>
                  <a:pt x="97060" y="0"/>
                </a:moveTo>
                <a:lnTo>
                  <a:pt x="236883" y="0"/>
                </a:lnTo>
                <a:lnTo>
                  <a:pt x="241399" y="2880"/>
                </a:lnTo>
                <a:lnTo>
                  <a:pt x="244594" y="6904"/>
                </a:lnTo>
                <a:lnTo>
                  <a:pt x="246138" y="12653"/>
                </a:lnTo>
                <a:lnTo>
                  <a:pt x="246138" y="13225"/>
                </a:lnTo>
                <a:lnTo>
                  <a:pt x="246213" y="14379"/>
                </a:lnTo>
                <a:lnTo>
                  <a:pt x="246330" y="17260"/>
                </a:lnTo>
                <a:lnTo>
                  <a:pt x="246618" y="20129"/>
                </a:lnTo>
                <a:lnTo>
                  <a:pt x="247097" y="22999"/>
                </a:lnTo>
                <a:lnTo>
                  <a:pt x="247246" y="23571"/>
                </a:lnTo>
                <a:lnTo>
                  <a:pt x="247395" y="24725"/>
                </a:lnTo>
                <a:lnTo>
                  <a:pt x="247842" y="27022"/>
                </a:lnTo>
                <a:lnTo>
                  <a:pt x="248098" y="28177"/>
                </a:lnTo>
                <a:lnTo>
                  <a:pt x="248396" y="29320"/>
                </a:lnTo>
                <a:lnTo>
                  <a:pt x="248620" y="29903"/>
                </a:lnTo>
                <a:lnTo>
                  <a:pt x="249206" y="32200"/>
                </a:lnTo>
                <a:lnTo>
                  <a:pt x="249291" y="32200"/>
                </a:lnTo>
                <a:lnTo>
                  <a:pt x="249366" y="32772"/>
                </a:lnTo>
                <a:lnTo>
                  <a:pt x="249504" y="32772"/>
                </a:lnTo>
                <a:lnTo>
                  <a:pt x="249579" y="33355"/>
                </a:lnTo>
                <a:lnTo>
                  <a:pt x="249696" y="33355"/>
                </a:lnTo>
                <a:lnTo>
                  <a:pt x="249696" y="33926"/>
                </a:lnTo>
                <a:lnTo>
                  <a:pt x="249855" y="33926"/>
                </a:lnTo>
                <a:lnTo>
                  <a:pt x="249951" y="34498"/>
                </a:lnTo>
                <a:lnTo>
                  <a:pt x="250175" y="35081"/>
                </a:lnTo>
                <a:lnTo>
                  <a:pt x="250324" y="35652"/>
                </a:lnTo>
                <a:lnTo>
                  <a:pt x="250431" y="35652"/>
                </a:lnTo>
                <a:lnTo>
                  <a:pt x="250580" y="36224"/>
                </a:lnTo>
                <a:lnTo>
                  <a:pt x="250889" y="37378"/>
                </a:lnTo>
                <a:lnTo>
                  <a:pt x="252369" y="40830"/>
                </a:lnTo>
                <a:lnTo>
                  <a:pt x="252774" y="41402"/>
                </a:lnTo>
                <a:lnTo>
                  <a:pt x="252859" y="41974"/>
                </a:lnTo>
                <a:lnTo>
                  <a:pt x="252997" y="41974"/>
                </a:lnTo>
                <a:lnTo>
                  <a:pt x="253338" y="42556"/>
                </a:lnTo>
                <a:lnTo>
                  <a:pt x="254073" y="44282"/>
                </a:lnTo>
                <a:lnTo>
                  <a:pt x="254371" y="44854"/>
                </a:lnTo>
                <a:lnTo>
                  <a:pt x="255053" y="46008"/>
                </a:lnTo>
                <a:lnTo>
                  <a:pt x="255266" y="46580"/>
                </a:lnTo>
                <a:lnTo>
                  <a:pt x="255383" y="46580"/>
                </a:lnTo>
                <a:lnTo>
                  <a:pt x="255522" y="47152"/>
                </a:lnTo>
                <a:lnTo>
                  <a:pt x="255713" y="47152"/>
                </a:lnTo>
                <a:lnTo>
                  <a:pt x="255894" y="47734"/>
                </a:lnTo>
                <a:lnTo>
                  <a:pt x="256129" y="47734"/>
                </a:lnTo>
                <a:lnTo>
                  <a:pt x="256715" y="48878"/>
                </a:lnTo>
                <a:lnTo>
                  <a:pt x="257045" y="49460"/>
                </a:lnTo>
                <a:lnTo>
                  <a:pt x="257119" y="49460"/>
                </a:lnTo>
                <a:lnTo>
                  <a:pt x="257322" y="50032"/>
                </a:lnTo>
                <a:lnTo>
                  <a:pt x="257460" y="50032"/>
                </a:lnTo>
                <a:lnTo>
                  <a:pt x="257652" y="50604"/>
                </a:lnTo>
                <a:lnTo>
                  <a:pt x="257833" y="50604"/>
                </a:lnTo>
                <a:lnTo>
                  <a:pt x="258238" y="51186"/>
                </a:lnTo>
                <a:lnTo>
                  <a:pt x="258397" y="51758"/>
                </a:lnTo>
                <a:lnTo>
                  <a:pt x="258578" y="51758"/>
                </a:lnTo>
                <a:lnTo>
                  <a:pt x="258877" y="52330"/>
                </a:lnTo>
                <a:lnTo>
                  <a:pt x="259058" y="52330"/>
                </a:lnTo>
                <a:lnTo>
                  <a:pt x="259473" y="52912"/>
                </a:lnTo>
                <a:lnTo>
                  <a:pt x="259995" y="54056"/>
                </a:lnTo>
                <a:lnTo>
                  <a:pt x="260176" y="54056"/>
                </a:lnTo>
                <a:lnTo>
                  <a:pt x="260368" y="54638"/>
                </a:lnTo>
                <a:lnTo>
                  <a:pt x="260581" y="54638"/>
                </a:lnTo>
                <a:lnTo>
                  <a:pt x="260836" y="55210"/>
                </a:lnTo>
                <a:lnTo>
                  <a:pt x="261167" y="55210"/>
                </a:lnTo>
                <a:lnTo>
                  <a:pt x="261401" y="55782"/>
                </a:lnTo>
                <a:lnTo>
                  <a:pt x="261912" y="56364"/>
                </a:lnTo>
                <a:lnTo>
                  <a:pt x="261997" y="56364"/>
                </a:lnTo>
                <a:lnTo>
                  <a:pt x="262104" y="56936"/>
                </a:lnTo>
                <a:lnTo>
                  <a:pt x="262477" y="56936"/>
                </a:lnTo>
                <a:lnTo>
                  <a:pt x="263062" y="58090"/>
                </a:lnTo>
                <a:lnTo>
                  <a:pt x="263669" y="58662"/>
                </a:lnTo>
                <a:lnTo>
                  <a:pt x="264213" y="59234"/>
                </a:lnTo>
                <a:lnTo>
                  <a:pt x="264820" y="59816"/>
                </a:lnTo>
                <a:lnTo>
                  <a:pt x="265001" y="60388"/>
                </a:lnTo>
                <a:lnTo>
                  <a:pt x="265448" y="60388"/>
                </a:lnTo>
                <a:lnTo>
                  <a:pt x="265672" y="60960"/>
                </a:lnTo>
                <a:lnTo>
                  <a:pt x="266194" y="61532"/>
                </a:lnTo>
                <a:lnTo>
                  <a:pt x="266449" y="61532"/>
                </a:lnTo>
                <a:lnTo>
                  <a:pt x="266758" y="62114"/>
                </a:lnTo>
                <a:lnTo>
                  <a:pt x="267056" y="62114"/>
                </a:lnTo>
                <a:lnTo>
                  <a:pt x="267312" y="62686"/>
                </a:lnTo>
                <a:lnTo>
                  <a:pt x="267578" y="62686"/>
                </a:lnTo>
                <a:lnTo>
                  <a:pt x="267876" y="63258"/>
                </a:lnTo>
                <a:lnTo>
                  <a:pt x="268345" y="63840"/>
                </a:lnTo>
                <a:lnTo>
                  <a:pt x="268835" y="63840"/>
                </a:lnTo>
                <a:lnTo>
                  <a:pt x="269400" y="64412"/>
                </a:lnTo>
                <a:lnTo>
                  <a:pt x="270134" y="65566"/>
                </a:lnTo>
                <a:lnTo>
                  <a:pt x="270848" y="66138"/>
                </a:lnTo>
                <a:lnTo>
                  <a:pt x="271061" y="66138"/>
                </a:lnTo>
                <a:lnTo>
                  <a:pt x="272552" y="67292"/>
                </a:lnTo>
                <a:lnTo>
                  <a:pt x="273149" y="67864"/>
                </a:lnTo>
                <a:lnTo>
                  <a:pt x="273702" y="68436"/>
                </a:lnTo>
                <a:lnTo>
                  <a:pt x="274299" y="69018"/>
                </a:lnTo>
                <a:lnTo>
                  <a:pt x="274895" y="69018"/>
                </a:lnTo>
                <a:lnTo>
                  <a:pt x="275598" y="69590"/>
                </a:lnTo>
                <a:lnTo>
                  <a:pt x="275971" y="70161"/>
                </a:lnTo>
                <a:lnTo>
                  <a:pt x="276376" y="70161"/>
                </a:lnTo>
                <a:lnTo>
                  <a:pt x="276791" y="70744"/>
                </a:lnTo>
                <a:lnTo>
                  <a:pt x="277238" y="70744"/>
                </a:lnTo>
                <a:lnTo>
                  <a:pt x="277238" y="71316"/>
                </a:lnTo>
                <a:lnTo>
                  <a:pt x="277686" y="71316"/>
                </a:lnTo>
                <a:lnTo>
                  <a:pt x="278091" y="71887"/>
                </a:lnTo>
                <a:lnTo>
                  <a:pt x="278719" y="71887"/>
                </a:lnTo>
                <a:lnTo>
                  <a:pt x="278921" y="72470"/>
                </a:lnTo>
                <a:lnTo>
                  <a:pt x="279795" y="73042"/>
                </a:lnTo>
                <a:lnTo>
                  <a:pt x="280498" y="73042"/>
                </a:lnTo>
                <a:lnTo>
                  <a:pt x="281211" y="73613"/>
                </a:lnTo>
                <a:lnTo>
                  <a:pt x="281776" y="74185"/>
                </a:lnTo>
                <a:lnTo>
                  <a:pt x="282319" y="74185"/>
                </a:lnTo>
                <a:lnTo>
                  <a:pt x="282883" y="74768"/>
                </a:lnTo>
                <a:lnTo>
                  <a:pt x="283597" y="75339"/>
                </a:lnTo>
                <a:lnTo>
                  <a:pt x="284374" y="75339"/>
                </a:lnTo>
                <a:lnTo>
                  <a:pt x="285109" y="75911"/>
                </a:lnTo>
                <a:lnTo>
                  <a:pt x="285440" y="75911"/>
                </a:lnTo>
                <a:lnTo>
                  <a:pt x="286068" y="76494"/>
                </a:lnTo>
                <a:lnTo>
                  <a:pt x="286686" y="76494"/>
                </a:lnTo>
                <a:lnTo>
                  <a:pt x="287218" y="77065"/>
                </a:lnTo>
                <a:lnTo>
                  <a:pt x="287761" y="77065"/>
                </a:lnTo>
                <a:lnTo>
                  <a:pt x="288219" y="77637"/>
                </a:lnTo>
                <a:lnTo>
                  <a:pt x="288635" y="77637"/>
                </a:lnTo>
                <a:lnTo>
                  <a:pt x="289135" y="78220"/>
                </a:lnTo>
                <a:lnTo>
                  <a:pt x="289551" y="78220"/>
                </a:lnTo>
                <a:lnTo>
                  <a:pt x="290456" y="78791"/>
                </a:lnTo>
                <a:lnTo>
                  <a:pt x="291521" y="78791"/>
                </a:lnTo>
                <a:lnTo>
                  <a:pt x="291755" y="79363"/>
                </a:lnTo>
                <a:lnTo>
                  <a:pt x="292948" y="79363"/>
                </a:lnTo>
                <a:lnTo>
                  <a:pt x="294013" y="79946"/>
                </a:lnTo>
                <a:lnTo>
                  <a:pt x="297283" y="81089"/>
                </a:lnTo>
                <a:lnTo>
                  <a:pt x="298348" y="81672"/>
                </a:lnTo>
                <a:lnTo>
                  <a:pt x="300691" y="82243"/>
                </a:lnTo>
                <a:lnTo>
                  <a:pt x="304259" y="82815"/>
                </a:lnTo>
                <a:lnTo>
                  <a:pt x="306709" y="83398"/>
                </a:lnTo>
                <a:lnTo>
                  <a:pt x="310181" y="83969"/>
                </a:lnTo>
                <a:lnTo>
                  <a:pt x="311246" y="84541"/>
                </a:lnTo>
                <a:lnTo>
                  <a:pt x="815952" y="84541"/>
                </a:lnTo>
                <a:lnTo>
                  <a:pt x="817017" y="83969"/>
                </a:lnTo>
                <a:lnTo>
                  <a:pt x="820479" y="83398"/>
                </a:lnTo>
                <a:lnTo>
                  <a:pt x="822939" y="82815"/>
                </a:lnTo>
                <a:lnTo>
                  <a:pt x="826497" y="82296"/>
                </a:lnTo>
                <a:lnTo>
                  <a:pt x="828818" y="81725"/>
                </a:lnTo>
                <a:lnTo>
                  <a:pt x="829883" y="81142"/>
                </a:lnTo>
                <a:lnTo>
                  <a:pt x="833175" y="79999"/>
                </a:lnTo>
                <a:lnTo>
                  <a:pt x="834240" y="79416"/>
                </a:lnTo>
                <a:lnTo>
                  <a:pt x="835433" y="79416"/>
                </a:lnTo>
                <a:lnTo>
                  <a:pt x="835848" y="78844"/>
                </a:lnTo>
                <a:lnTo>
                  <a:pt x="836721" y="78844"/>
                </a:lnTo>
                <a:lnTo>
                  <a:pt x="837627" y="78273"/>
                </a:lnTo>
                <a:lnTo>
                  <a:pt x="838031" y="78273"/>
                </a:lnTo>
                <a:lnTo>
                  <a:pt x="838543" y="77690"/>
                </a:lnTo>
                <a:lnTo>
                  <a:pt x="839032" y="77690"/>
                </a:lnTo>
                <a:lnTo>
                  <a:pt x="839480" y="77118"/>
                </a:lnTo>
                <a:lnTo>
                  <a:pt x="840023" y="77118"/>
                </a:lnTo>
                <a:lnTo>
                  <a:pt x="840556" y="76547"/>
                </a:lnTo>
                <a:lnTo>
                  <a:pt x="841514" y="76547"/>
                </a:lnTo>
                <a:lnTo>
                  <a:pt x="841823" y="75964"/>
                </a:lnTo>
                <a:lnTo>
                  <a:pt x="842089" y="75964"/>
                </a:lnTo>
                <a:lnTo>
                  <a:pt x="842824" y="75392"/>
                </a:lnTo>
                <a:lnTo>
                  <a:pt x="843538" y="75392"/>
                </a:lnTo>
                <a:lnTo>
                  <a:pt x="844241" y="74821"/>
                </a:lnTo>
                <a:lnTo>
                  <a:pt x="844805" y="74238"/>
                </a:lnTo>
                <a:lnTo>
                  <a:pt x="845359" y="74238"/>
                </a:lnTo>
                <a:lnTo>
                  <a:pt x="845923" y="73666"/>
                </a:lnTo>
                <a:lnTo>
                  <a:pt x="846626" y="73095"/>
                </a:lnTo>
                <a:lnTo>
                  <a:pt x="847329" y="73095"/>
                </a:lnTo>
                <a:lnTo>
                  <a:pt x="848043" y="72523"/>
                </a:lnTo>
                <a:lnTo>
                  <a:pt x="848405" y="71940"/>
                </a:lnTo>
                <a:lnTo>
                  <a:pt x="849044" y="71940"/>
                </a:lnTo>
                <a:lnTo>
                  <a:pt x="849864" y="71369"/>
                </a:lnTo>
                <a:lnTo>
                  <a:pt x="849864" y="70797"/>
                </a:lnTo>
                <a:lnTo>
                  <a:pt x="850312" y="70797"/>
                </a:lnTo>
                <a:lnTo>
                  <a:pt x="850716" y="70214"/>
                </a:lnTo>
                <a:lnTo>
                  <a:pt x="851132" y="70214"/>
                </a:lnTo>
                <a:lnTo>
                  <a:pt x="851504" y="69643"/>
                </a:lnTo>
                <a:lnTo>
                  <a:pt x="852804" y="69071"/>
                </a:lnTo>
                <a:lnTo>
                  <a:pt x="853400" y="68488"/>
                </a:lnTo>
                <a:lnTo>
                  <a:pt x="853944" y="67917"/>
                </a:lnTo>
                <a:lnTo>
                  <a:pt x="854551" y="67345"/>
                </a:lnTo>
                <a:lnTo>
                  <a:pt x="855786" y="66191"/>
                </a:lnTo>
                <a:lnTo>
                  <a:pt x="856319" y="66191"/>
                </a:lnTo>
                <a:lnTo>
                  <a:pt x="857384" y="65036"/>
                </a:lnTo>
                <a:lnTo>
                  <a:pt x="857756" y="64465"/>
                </a:lnTo>
                <a:lnTo>
                  <a:pt x="858300" y="63893"/>
                </a:lnTo>
                <a:lnTo>
                  <a:pt x="858790" y="63893"/>
                </a:lnTo>
                <a:lnTo>
                  <a:pt x="859280" y="63311"/>
                </a:lnTo>
                <a:lnTo>
                  <a:pt x="859578" y="62739"/>
                </a:lnTo>
                <a:lnTo>
                  <a:pt x="859833" y="62739"/>
                </a:lnTo>
                <a:lnTo>
                  <a:pt x="860089" y="62167"/>
                </a:lnTo>
                <a:lnTo>
                  <a:pt x="860696" y="61585"/>
                </a:lnTo>
                <a:lnTo>
                  <a:pt x="860952" y="61585"/>
                </a:lnTo>
                <a:lnTo>
                  <a:pt x="861474" y="61013"/>
                </a:lnTo>
                <a:lnTo>
                  <a:pt x="861697" y="60441"/>
                </a:lnTo>
                <a:lnTo>
                  <a:pt x="861772" y="60441"/>
                </a:lnTo>
                <a:lnTo>
                  <a:pt x="862177" y="59869"/>
                </a:lnTo>
                <a:lnTo>
                  <a:pt x="862592" y="59869"/>
                </a:lnTo>
                <a:lnTo>
                  <a:pt x="862922" y="59287"/>
                </a:lnTo>
                <a:lnTo>
                  <a:pt x="863295" y="58715"/>
                </a:lnTo>
                <a:lnTo>
                  <a:pt x="864030" y="58143"/>
                </a:lnTo>
                <a:lnTo>
                  <a:pt x="864669" y="56989"/>
                </a:lnTo>
                <a:lnTo>
                  <a:pt x="865031" y="56989"/>
                </a:lnTo>
                <a:lnTo>
                  <a:pt x="865148" y="56417"/>
                </a:lnTo>
                <a:lnTo>
                  <a:pt x="865223" y="56417"/>
                </a:lnTo>
                <a:lnTo>
                  <a:pt x="865744" y="55835"/>
                </a:lnTo>
                <a:lnTo>
                  <a:pt x="865957" y="55295"/>
                </a:lnTo>
                <a:lnTo>
                  <a:pt x="866309" y="55295"/>
                </a:lnTo>
                <a:lnTo>
                  <a:pt x="866554" y="54723"/>
                </a:lnTo>
                <a:lnTo>
                  <a:pt x="866788" y="54723"/>
                </a:lnTo>
                <a:lnTo>
                  <a:pt x="866969" y="54141"/>
                </a:lnTo>
                <a:lnTo>
                  <a:pt x="867161" y="54141"/>
                </a:lnTo>
                <a:lnTo>
                  <a:pt x="867299" y="53569"/>
                </a:lnTo>
                <a:lnTo>
                  <a:pt x="867672" y="52997"/>
                </a:lnTo>
                <a:lnTo>
                  <a:pt x="868088" y="52415"/>
                </a:lnTo>
                <a:lnTo>
                  <a:pt x="868375" y="52415"/>
                </a:lnTo>
                <a:lnTo>
                  <a:pt x="868759" y="51843"/>
                </a:lnTo>
                <a:lnTo>
                  <a:pt x="868908" y="51271"/>
                </a:lnTo>
                <a:lnTo>
                  <a:pt x="869121" y="51271"/>
                </a:lnTo>
                <a:lnTo>
                  <a:pt x="869313" y="50689"/>
                </a:lnTo>
                <a:lnTo>
                  <a:pt x="869504" y="50689"/>
                </a:lnTo>
                <a:lnTo>
                  <a:pt x="869685" y="50117"/>
                </a:lnTo>
                <a:lnTo>
                  <a:pt x="869845" y="50117"/>
                </a:lnTo>
                <a:lnTo>
                  <a:pt x="870165" y="49471"/>
                </a:lnTo>
                <a:lnTo>
                  <a:pt x="870271" y="49471"/>
                </a:lnTo>
                <a:lnTo>
                  <a:pt x="870346" y="48888"/>
                </a:lnTo>
                <a:lnTo>
                  <a:pt x="870463" y="48888"/>
                </a:lnTo>
                <a:lnTo>
                  <a:pt x="871059" y="47745"/>
                </a:lnTo>
                <a:lnTo>
                  <a:pt x="871230" y="47745"/>
                </a:lnTo>
                <a:lnTo>
                  <a:pt x="871411" y="47162"/>
                </a:lnTo>
                <a:lnTo>
                  <a:pt x="871602" y="47162"/>
                </a:lnTo>
                <a:lnTo>
                  <a:pt x="871751" y="46591"/>
                </a:lnTo>
                <a:lnTo>
                  <a:pt x="872007" y="46019"/>
                </a:lnTo>
                <a:lnTo>
                  <a:pt x="872082" y="46019"/>
                </a:lnTo>
                <a:lnTo>
                  <a:pt x="872753" y="44865"/>
                </a:lnTo>
                <a:lnTo>
                  <a:pt x="873051" y="44293"/>
                </a:lnTo>
                <a:lnTo>
                  <a:pt x="873786" y="42567"/>
                </a:lnTo>
                <a:lnTo>
                  <a:pt x="874127" y="41985"/>
                </a:lnTo>
                <a:lnTo>
                  <a:pt x="874276" y="41985"/>
                </a:lnTo>
                <a:lnTo>
                  <a:pt x="874276" y="41413"/>
                </a:lnTo>
                <a:lnTo>
                  <a:pt x="874723" y="40841"/>
                </a:lnTo>
                <a:lnTo>
                  <a:pt x="876214" y="37389"/>
                </a:lnTo>
                <a:lnTo>
                  <a:pt x="876512" y="36235"/>
                </a:lnTo>
                <a:lnTo>
                  <a:pt x="876661" y="35663"/>
                </a:lnTo>
                <a:lnTo>
                  <a:pt x="876768" y="35663"/>
                </a:lnTo>
                <a:lnTo>
                  <a:pt x="876917" y="35091"/>
                </a:lnTo>
                <a:lnTo>
                  <a:pt x="877024" y="34509"/>
                </a:lnTo>
                <a:lnTo>
                  <a:pt x="877322" y="33937"/>
                </a:lnTo>
                <a:lnTo>
                  <a:pt x="877407" y="33937"/>
                </a:lnTo>
                <a:lnTo>
                  <a:pt x="877407" y="33365"/>
                </a:lnTo>
                <a:lnTo>
                  <a:pt x="877514" y="33365"/>
                </a:lnTo>
                <a:lnTo>
                  <a:pt x="877599" y="32783"/>
                </a:lnTo>
                <a:lnTo>
                  <a:pt x="877737" y="32783"/>
                </a:lnTo>
                <a:lnTo>
                  <a:pt x="878483" y="29913"/>
                </a:lnTo>
                <a:lnTo>
                  <a:pt x="879857" y="23560"/>
                </a:lnTo>
                <a:lnTo>
                  <a:pt x="880006" y="22988"/>
                </a:lnTo>
                <a:lnTo>
                  <a:pt x="880485" y="20108"/>
                </a:lnTo>
                <a:lnTo>
                  <a:pt x="880783" y="17238"/>
                </a:lnTo>
                <a:lnTo>
                  <a:pt x="880901" y="14358"/>
                </a:lnTo>
                <a:lnTo>
                  <a:pt x="880975" y="13204"/>
                </a:lnTo>
                <a:lnTo>
                  <a:pt x="880975" y="12632"/>
                </a:lnTo>
                <a:lnTo>
                  <a:pt x="882519" y="6882"/>
                </a:lnTo>
                <a:lnTo>
                  <a:pt x="885715" y="2859"/>
                </a:lnTo>
                <a:lnTo>
                  <a:pt x="890401" y="10"/>
                </a:lnTo>
                <a:lnTo>
                  <a:pt x="1028541" y="10"/>
                </a:lnTo>
                <a:cubicBezTo>
                  <a:pt x="1081880" y="0"/>
                  <a:pt x="1125558" y="43425"/>
                  <a:pt x="1125558" y="96496"/>
                </a:cubicBezTo>
                <a:lnTo>
                  <a:pt x="1125558" y="2329686"/>
                </a:lnTo>
                <a:cubicBezTo>
                  <a:pt x="1125558" y="2382747"/>
                  <a:pt x="1081890" y="2426172"/>
                  <a:pt x="1028498" y="2426172"/>
                </a:cubicBezTo>
                <a:lnTo>
                  <a:pt x="97060" y="2426172"/>
                </a:lnTo>
                <a:cubicBezTo>
                  <a:pt x="43679" y="2426172"/>
                  <a:pt x="0" y="2382757"/>
                  <a:pt x="0" y="2329686"/>
                </a:cubicBezTo>
                <a:lnTo>
                  <a:pt x="0" y="96496"/>
                </a:lnTo>
                <a:cubicBezTo>
                  <a:pt x="0" y="43425"/>
                  <a:pt x="43668" y="0"/>
                  <a:pt x="97060" y="0"/>
                </a:cubicBezTo>
                <a:close/>
              </a:path>
            </a:pathLst>
          </a:custGeom>
          <a:solidFill>
            <a:schemeClr val="bg1">
              <a:lumMod val="95000"/>
            </a:schemeClr>
          </a:solidFill>
        </p:spPr>
        <p:txBody>
          <a:bodyPr wrap="square" lIns="0" tIns="72000" rIns="0" bIns="36000" anchor="b" anchorCtr="0">
            <a:noAutofit/>
          </a:bodyPr>
          <a:lstStyle>
            <a:lvl1pPr algn="ctr">
              <a:spcAft>
                <a:spcPts val="0"/>
              </a:spcAft>
              <a:defRPr sz="600" b="0"/>
            </a:lvl1pPr>
          </a:lstStyle>
          <a:p>
            <a:r>
              <a:rPr lang="en-US"/>
              <a:t>DRAG AND </a:t>
            </a:r>
            <a:br>
              <a:rPr lang="en-US"/>
            </a:br>
            <a:r>
              <a:rPr lang="en-US"/>
              <a:t>DROP IMAGE</a:t>
            </a:r>
          </a:p>
        </p:txBody>
      </p:sp>
      <p:sp>
        <p:nvSpPr>
          <p:cNvPr id="27" name="Title 26">
            <a:extLst>
              <a:ext uri="{FF2B5EF4-FFF2-40B4-BE49-F238E27FC236}">
                <a16:creationId xmlns:a16="http://schemas.microsoft.com/office/drawing/2014/main" id="{3B2A9D0B-7C9B-72AD-75BB-A7AAE8459EDC}"/>
              </a:ext>
            </a:extLst>
          </p:cNvPr>
          <p:cNvSpPr>
            <a:spLocks noGrp="1"/>
          </p:cNvSpPr>
          <p:nvPr>
            <p:ph type="title"/>
          </p:nvPr>
        </p:nvSpPr>
        <p:spPr/>
        <p:txBody>
          <a:bodyPr/>
          <a:lstStyle/>
          <a:p>
            <a:r>
              <a:rPr lang="en-US"/>
              <a:t>Click to edit Master title style</a:t>
            </a:r>
            <a:endParaRPr lang="en-GB"/>
          </a:p>
        </p:txBody>
      </p:sp>
      <p:sp>
        <p:nvSpPr>
          <p:cNvPr id="16" name="Footer Placeholder 15">
            <a:extLst>
              <a:ext uri="{FF2B5EF4-FFF2-40B4-BE49-F238E27FC236}">
                <a16:creationId xmlns:a16="http://schemas.microsoft.com/office/drawing/2014/main" id="{B654D15A-8124-3E7B-F6A1-13717B442667}"/>
              </a:ext>
            </a:extLst>
          </p:cNvPr>
          <p:cNvSpPr>
            <a:spLocks noGrp="1"/>
          </p:cNvSpPr>
          <p:nvPr>
            <p:ph type="ftr" sz="quarter" idx="15"/>
          </p:nvPr>
        </p:nvSpPr>
        <p:spPr/>
        <p:txBody>
          <a:bodyPr/>
          <a:lstStyle/>
          <a:p>
            <a:pPr marL="5776">
              <a:lnSpc>
                <a:spcPts val="707"/>
              </a:lnSpc>
            </a:pPr>
            <a:r>
              <a:rPr lang="en-US"/>
              <a:t>Copyright © 2023 Gen Digital Inc. All rights reserved.</a:t>
            </a:r>
            <a:endParaRPr lang="en-GB" spc="2" dirty="0"/>
          </a:p>
        </p:txBody>
      </p:sp>
      <p:sp>
        <p:nvSpPr>
          <p:cNvPr id="20" name="Slide Number Placeholder 19">
            <a:extLst>
              <a:ext uri="{FF2B5EF4-FFF2-40B4-BE49-F238E27FC236}">
                <a16:creationId xmlns:a16="http://schemas.microsoft.com/office/drawing/2014/main" id="{BA97E9EA-35AD-5F1A-30D8-7B14776AD13E}"/>
              </a:ext>
            </a:extLst>
          </p:cNvPr>
          <p:cNvSpPr>
            <a:spLocks noGrp="1"/>
          </p:cNvSpPr>
          <p:nvPr>
            <p:ph type="sldNum" sz="quarter" idx="16"/>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Tree>
    <p:extLst>
      <p:ext uri="{BB962C8B-B14F-4D97-AF65-F5344CB8AC3E}">
        <p14:creationId xmlns:p14="http://schemas.microsoft.com/office/powerpoint/2010/main" val="28900689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56E5CC3-4200-0006-34E8-4E8AAF225BE1}"/>
              </a:ext>
            </a:extLst>
          </p:cNvPr>
          <p:cNvSpPr>
            <a:spLocks noGrp="1"/>
          </p:cNvSpPr>
          <p:nvPr>
            <p:ph type="body" idx="1"/>
          </p:nvPr>
        </p:nvSpPr>
        <p:spPr>
          <a:xfrm>
            <a:off x="457202" y="955875"/>
            <a:ext cx="8225413" cy="2646878"/>
          </a:xfrm>
          <a:prstGeom prst="rect">
            <a:avLst/>
          </a:prstGeom>
        </p:spPr>
        <p:txBody>
          <a:bodyPr vert="horz" lIns="0" tIns="45720" rIns="91440" bIns="45720" rtlCol="0">
            <a:spAutoFit/>
          </a:bodyPr>
          <a:lstStyle/>
          <a:p>
            <a:pPr lvl="0"/>
            <a:r>
              <a:rPr lang="en-GB" dirty="0"/>
              <a:t>Subheading</a:t>
            </a:r>
          </a:p>
          <a:p>
            <a:pPr lvl="1"/>
            <a:r>
              <a:rPr lang="en-GB" dirty="0"/>
              <a:t>Body copy</a:t>
            </a:r>
          </a:p>
          <a:p>
            <a:pPr lvl="2"/>
            <a:r>
              <a:rPr lang="en-GB" dirty="0"/>
              <a:t>First level</a:t>
            </a:r>
          </a:p>
          <a:p>
            <a:pPr lvl="3"/>
            <a:r>
              <a:rPr lang="en-GB" dirty="0"/>
              <a:t>Second level</a:t>
            </a:r>
          </a:p>
          <a:p>
            <a:pPr lvl="4"/>
            <a:r>
              <a:rPr lang="en-GB" dirty="0"/>
              <a:t>Third level</a:t>
            </a:r>
          </a:p>
          <a:p>
            <a:pPr lvl="5"/>
            <a:r>
              <a:rPr lang="en-GB" dirty="0"/>
              <a:t>Subheading</a:t>
            </a:r>
          </a:p>
          <a:p>
            <a:pPr lvl="6"/>
            <a:r>
              <a:rPr lang="en-GB" dirty="0"/>
              <a:t>Body copy</a:t>
            </a:r>
          </a:p>
          <a:p>
            <a:pPr lvl="7"/>
            <a:r>
              <a:rPr lang="en-GB" dirty="0"/>
              <a:t>Second level</a:t>
            </a:r>
          </a:p>
          <a:p>
            <a:pPr lvl="8"/>
            <a:r>
              <a:rPr lang="en-GB" dirty="0"/>
              <a:t>Third level</a:t>
            </a:r>
          </a:p>
        </p:txBody>
      </p:sp>
      <p:sp>
        <p:nvSpPr>
          <p:cNvPr id="15" name="Title Placeholder 14">
            <a:extLst>
              <a:ext uri="{FF2B5EF4-FFF2-40B4-BE49-F238E27FC236}">
                <a16:creationId xmlns:a16="http://schemas.microsoft.com/office/drawing/2014/main" id="{534BDAE0-D0DD-D475-0EF5-4867C33A2371}"/>
              </a:ext>
            </a:extLst>
          </p:cNvPr>
          <p:cNvSpPr>
            <a:spLocks noGrp="1"/>
          </p:cNvSpPr>
          <p:nvPr>
            <p:ph type="title"/>
          </p:nvPr>
        </p:nvSpPr>
        <p:spPr>
          <a:xfrm>
            <a:off x="457200" y="226792"/>
            <a:ext cx="8225412" cy="480131"/>
          </a:xfrm>
          <a:prstGeom prst="rect">
            <a:avLst/>
          </a:prstGeom>
        </p:spPr>
        <p:txBody>
          <a:bodyPr vert="horz" lIns="0" tIns="45720" rIns="91440" bIns="45720" rtlCol="0" anchor="t" anchorCtr="0">
            <a:spAutoFit/>
          </a:bodyPr>
          <a:lstStyle/>
          <a:p>
            <a:r>
              <a:rPr lang="en-US" dirty="0"/>
              <a:t>Click to edit Master title style</a:t>
            </a:r>
          </a:p>
        </p:txBody>
      </p:sp>
      <p:sp>
        <p:nvSpPr>
          <p:cNvPr id="17" name="TextBox 16">
            <a:extLst>
              <a:ext uri="{FF2B5EF4-FFF2-40B4-BE49-F238E27FC236}">
                <a16:creationId xmlns:a16="http://schemas.microsoft.com/office/drawing/2014/main" id="{54A9ADAD-EC1E-DD6C-0A86-64CCABB93CAD}"/>
              </a:ext>
            </a:extLst>
          </p:cNvPr>
          <p:cNvSpPr txBox="1"/>
          <p:nvPr/>
        </p:nvSpPr>
        <p:spPr>
          <a:xfrm>
            <a:off x="4073236" y="623455"/>
            <a:ext cx="92398" cy="253916"/>
          </a:xfrm>
          <a:prstGeom prst="rect">
            <a:avLst/>
          </a:prstGeom>
          <a:noFill/>
        </p:spPr>
        <p:txBody>
          <a:bodyPr wrap="none" lIns="0" rtlCol="0">
            <a:spAutoFit/>
          </a:bodyPr>
          <a:lstStyle/>
          <a:p>
            <a:pPr algn="l">
              <a:spcAft>
                <a:spcPts val="600"/>
              </a:spcAft>
            </a:pPr>
            <a:endParaRPr lang="en-US" sz="1050" b="0" i="0" err="1">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4881E598-8CD3-08AB-A655-FEBE5484C80B}"/>
              </a:ext>
            </a:extLst>
          </p:cNvPr>
          <p:cNvSpPr txBox="1"/>
          <p:nvPr/>
        </p:nvSpPr>
        <p:spPr>
          <a:xfrm>
            <a:off x="4073236" y="623455"/>
            <a:ext cx="92398" cy="253916"/>
          </a:xfrm>
          <a:prstGeom prst="rect">
            <a:avLst/>
          </a:prstGeom>
          <a:noFill/>
        </p:spPr>
        <p:txBody>
          <a:bodyPr wrap="none" lIns="0" rtlCol="0">
            <a:spAutoFit/>
          </a:bodyPr>
          <a:lstStyle/>
          <a:p>
            <a:pPr algn="l">
              <a:spcAft>
                <a:spcPts val="600"/>
              </a:spcAft>
            </a:pPr>
            <a:endParaRPr lang="en-US" sz="1050" b="0" i="0" err="1">
              <a:latin typeface="Calibri" panose="020F0502020204030204" pitchFamily="34" charset="0"/>
              <a:cs typeface="Calibri" panose="020F0502020204030204" pitchFamily="34" charset="0"/>
            </a:endParaRPr>
          </a:p>
        </p:txBody>
      </p:sp>
      <p:pic>
        <p:nvPicPr>
          <p:cNvPr id="7" name="Graphic 6">
            <a:extLst>
              <a:ext uri="{FF2B5EF4-FFF2-40B4-BE49-F238E27FC236}">
                <a16:creationId xmlns:a16="http://schemas.microsoft.com/office/drawing/2014/main" id="{5ED0F510-CA7E-D857-9C11-9A5D0DEBFB3C}"/>
              </a:ext>
            </a:extLst>
          </p:cNvPr>
          <p:cNvPicPr>
            <a:picLocks noChangeAspect="1"/>
          </p:cNvPicPr>
          <p:nvPr userDrawn="1"/>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56162" y="4899073"/>
            <a:ext cx="345073" cy="137144"/>
          </a:xfrm>
          <a:prstGeom prst="rect">
            <a:avLst/>
          </a:prstGeom>
        </p:spPr>
      </p:pic>
      <p:sp>
        <p:nvSpPr>
          <p:cNvPr id="10" name="Rectangle 9">
            <a:extLst>
              <a:ext uri="{FF2B5EF4-FFF2-40B4-BE49-F238E27FC236}">
                <a16:creationId xmlns:a16="http://schemas.microsoft.com/office/drawing/2014/main" id="{73BB4900-AE1B-5984-4C5D-6B68D3D32413}"/>
              </a:ext>
            </a:extLst>
          </p:cNvPr>
          <p:cNvSpPr/>
          <p:nvPr userDrawn="1"/>
        </p:nvSpPr>
        <p:spPr>
          <a:xfrm>
            <a:off x="0" y="5083177"/>
            <a:ext cx="9144000" cy="60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solidFill>
                <a:schemeClr val="bg1"/>
              </a:solidFill>
              <a:latin typeface="Arial" panose="020B0604020202020204" pitchFamily="34" charset="0"/>
              <a:cs typeface="Arial" panose="020B0604020202020204" pitchFamily="34" charset="0"/>
            </a:endParaRPr>
          </a:p>
        </p:txBody>
      </p:sp>
      <p:sp>
        <p:nvSpPr>
          <p:cNvPr id="11" name="Holder 4">
            <a:extLst>
              <a:ext uri="{FF2B5EF4-FFF2-40B4-BE49-F238E27FC236}">
                <a16:creationId xmlns:a16="http://schemas.microsoft.com/office/drawing/2014/main" id="{BB0EEC5C-CFA8-53D5-58AD-E047F5AE28F0}"/>
              </a:ext>
            </a:extLst>
          </p:cNvPr>
          <p:cNvSpPr>
            <a:spLocks noGrp="1"/>
          </p:cNvSpPr>
          <p:nvPr>
            <p:ph type="ftr" sz="quarter" idx="3"/>
          </p:nvPr>
        </p:nvSpPr>
        <p:spPr>
          <a:xfrm>
            <a:off x="6572987" y="4961446"/>
            <a:ext cx="1795875" cy="89768"/>
          </a:xfrm>
          <a:prstGeom prst="rect">
            <a:avLst/>
          </a:prstGeom>
        </p:spPr>
        <p:txBody>
          <a:bodyPr lIns="0" tIns="0" rIns="0" bIns="0" anchor="ctr" anchorCtr="0">
            <a:spAutoFit/>
          </a:bodyPr>
          <a:lstStyle>
            <a:lvl1pPr algn="r">
              <a:defRPr sz="600" b="0" i="0">
                <a:solidFill>
                  <a:schemeClr val="tx1"/>
                </a:solidFill>
                <a:latin typeface="Calibri" panose="020F0502020204030204" pitchFamily="34" charset="0"/>
                <a:cs typeface="Calibri" panose="020F0502020204030204" pitchFamily="34" charset="0"/>
              </a:defRPr>
            </a:lvl1pPr>
          </a:lstStyle>
          <a:p>
            <a:pPr marL="5776">
              <a:lnSpc>
                <a:spcPts val="707"/>
              </a:lnSpc>
            </a:pPr>
            <a:r>
              <a:rPr lang="en-US"/>
              <a:t>Copyright © 2023 Gen Digital Inc. All rights reserved.</a:t>
            </a:r>
            <a:endParaRPr lang="en-GB" spc="2" dirty="0"/>
          </a:p>
        </p:txBody>
      </p:sp>
      <p:sp>
        <p:nvSpPr>
          <p:cNvPr id="13" name="Holder 6">
            <a:extLst>
              <a:ext uri="{FF2B5EF4-FFF2-40B4-BE49-F238E27FC236}">
                <a16:creationId xmlns:a16="http://schemas.microsoft.com/office/drawing/2014/main" id="{48CBF723-D8E5-876E-08E0-BA7B2A620832}"/>
              </a:ext>
            </a:extLst>
          </p:cNvPr>
          <p:cNvSpPr>
            <a:spLocks noGrp="1"/>
          </p:cNvSpPr>
          <p:nvPr>
            <p:ph type="sldNum" sz="quarter" idx="4"/>
          </p:nvPr>
        </p:nvSpPr>
        <p:spPr>
          <a:xfrm>
            <a:off x="8532402" y="4948623"/>
            <a:ext cx="140654" cy="115416"/>
          </a:xfrm>
          <a:prstGeom prst="rect">
            <a:avLst/>
          </a:prstGeom>
        </p:spPr>
        <p:txBody>
          <a:bodyPr lIns="0" tIns="0" rIns="0" bIns="0" anchor="ctr" anchorCtr="0">
            <a:spAutoFit/>
          </a:bodyPr>
          <a:lstStyle>
            <a:lvl1pPr algn="l">
              <a:defRPr lang="en-GB" sz="750" b="0" i="0" kern="1200" smtClean="0">
                <a:solidFill>
                  <a:schemeClr val="tx1"/>
                </a:solidFill>
                <a:latin typeface="Calibri" panose="020F0502020204030204" pitchFamily="34" charset="0"/>
                <a:ea typeface="+mn-ea"/>
                <a:cs typeface="Calibri" panose="020F0502020204030204" pitchFamily="34" charset="0"/>
              </a:defRPr>
            </a:lvl1pPr>
          </a:lstStyle>
          <a:p>
            <a:pPr marL="17328">
              <a:lnSpc>
                <a:spcPts val="875"/>
              </a:lnSpc>
            </a:pPr>
            <a:fld id="{81D60167-4931-47E6-BA6A-407CBD079E47}" type="slidenum">
              <a:rPr lang="en-GB" smtClean="0"/>
              <a:pPr marL="17328">
                <a:lnSpc>
                  <a:spcPts val="875"/>
                </a:lnSpc>
              </a:pPr>
              <a:t>‹#›</a:t>
            </a:fld>
            <a:endParaRPr lang="en-GB" dirty="0"/>
          </a:p>
        </p:txBody>
      </p:sp>
      <p:cxnSp>
        <p:nvCxnSpPr>
          <p:cNvPr id="14" name="Straight Connector 13">
            <a:extLst>
              <a:ext uri="{FF2B5EF4-FFF2-40B4-BE49-F238E27FC236}">
                <a16:creationId xmlns:a16="http://schemas.microsoft.com/office/drawing/2014/main" id="{451B11E9-B3F3-593C-5AF2-7904A6446B12}"/>
              </a:ext>
            </a:extLst>
          </p:cNvPr>
          <p:cNvCxnSpPr>
            <a:cxnSpLocks/>
          </p:cNvCxnSpPr>
          <p:nvPr userDrawn="1"/>
        </p:nvCxnSpPr>
        <p:spPr>
          <a:xfrm>
            <a:off x="8456778" y="4966470"/>
            <a:ext cx="0" cy="89768"/>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566540"/>
      </p:ext>
    </p:extLst>
  </p:cSld>
  <p:clrMap bg1="lt1" tx1="dk1" bg2="lt2" tx2="dk2" accent1="accent1" accent2="accent2" accent3="accent3" accent4="accent4" accent5="accent5" accent6="accent6" hlink="hlink" folHlink="folHlink"/>
  <p:sldLayoutIdLst>
    <p:sldLayoutId id="2147483725" r:id="rId1"/>
    <p:sldLayoutId id="2147483741" r:id="rId2"/>
    <p:sldLayoutId id="2147483747" r:id="rId3"/>
    <p:sldLayoutId id="2147483729" r:id="rId4"/>
    <p:sldLayoutId id="2147483731" r:id="rId5"/>
    <p:sldLayoutId id="2147483732" r:id="rId6"/>
    <p:sldLayoutId id="2147483733" r:id="rId7"/>
    <p:sldLayoutId id="2147483734" r:id="rId8"/>
    <p:sldLayoutId id="2147483735" r:id="rId9"/>
    <p:sldLayoutId id="2147483736" r:id="rId10"/>
    <p:sldLayoutId id="2147483812" r:id="rId11"/>
    <p:sldLayoutId id="2147483739" r:id="rId12"/>
    <p:sldLayoutId id="2147483800" r:id="rId13"/>
    <p:sldLayoutId id="2147483737" r:id="rId14"/>
    <p:sldLayoutId id="2147483752" r:id="rId15"/>
    <p:sldLayoutId id="2147483795" r:id="rId16"/>
    <p:sldLayoutId id="2147483798" r:id="rId17"/>
    <p:sldLayoutId id="2147483799" r:id="rId18"/>
    <p:sldLayoutId id="2147483820" r:id="rId19"/>
    <p:sldLayoutId id="2147483803" r:id="rId20"/>
    <p:sldLayoutId id="2147483817" r:id="rId21"/>
    <p:sldLayoutId id="2147483804" r:id="rId22"/>
    <p:sldLayoutId id="2147483818" r:id="rId23"/>
    <p:sldLayoutId id="2147483805" r:id="rId24"/>
    <p:sldLayoutId id="2147483806" r:id="rId25"/>
    <p:sldLayoutId id="2147483807" r:id="rId26"/>
    <p:sldLayoutId id="2147483808" r:id="rId27"/>
    <p:sldLayoutId id="2147483744" r:id="rId28"/>
    <p:sldLayoutId id="2147483814" r:id="rId29"/>
    <p:sldLayoutId id="2147483815" r:id="rId30"/>
  </p:sldLayoutIdLst>
  <p:hf hdr="0" dt="0"/>
  <p:txStyles>
    <p:titleStyle>
      <a:lvl1pPr eaLnBrk="1" hangingPunct="1">
        <a:lnSpc>
          <a:spcPct val="90000"/>
        </a:lnSpc>
        <a:spcAft>
          <a:spcPts val="600"/>
        </a:spcAft>
        <a:defRPr sz="2800" b="1" i="0">
          <a:solidFill>
            <a:schemeClr val="tx1"/>
          </a:solidFill>
          <a:latin typeface="Calibri" panose="020F0502020204030204" pitchFamily="34" charset="0"/>
          <a:ea typeface="+mj-ea"/>
          <a:cs typeface="Calibri" panose="020F0502020204030204" pitchFamily="34" charset="0"/>
        </a:defRPr>
      </a:lvl1pPr>
    </p:titleStyle>
    <p:bodyStyle>
      <a:lvl1pPr marL="5487" indent="0" algn="l" defTabSz="415855" rtl="0" eaLnBrk="1" latinLnBrk="0" hangingPunct="1">
        <a:lnSpc>
          <a:spcPct val="100000"/>
        </a:lnSpc>
        <a:spcBef>
          <a:spcPts val="0"/>
        </a:spcBef>
        <a:spcAft>
          <a:spcPts val="600"/>
        </a:spcAft>
        <a:buNone/>
        <a:tabLst>
          <a:tab pos="196087" algn="l"/>
          <a:tab pos="196376" algn="l"/>
        </a:tabLst>
        <a:defRPr lang="en-GB" sz="1400" b="1" kern="1200" spc="-14" dirty="0">
          <a:solidFill>
            <a:schemeClr val="bg2"/>
          </a:solidFill>
          <a:latin typeface="Calibri" panose="020F0502020204030204" pitchFamily="34" charset="0"/>
          <a:ea typeface="+mn-ea"/>
          <a:cs typeface="Calibri" panose="020F0502020204030204" pitchFamily="34" charset="0"/>
        </a:defRPr>
      </a:lvl1pPr>
      <a:lvl2pPr marL="7220" indent="0" eaLnBrk="1" hangingPunct="1">
        <a:spcBef>
          <a:spcPts val="0"/>
        </a:spcBef>
        <a:spcAft>
          <a:spcPts val="600"/>
        </a:spcAft>
        <a:buFont typeface="Courier New" panose="02070309020205020404" pitchFamily="49" charset="0"/>
        <a:buNone/>
        <a:tabLst/>
        <a:defRPr lang="en-GB" sz="1400" kern="1200" dirty="0">
          <a:solidFill>
            <a:schemeClr val="bg2"/>
          </a:solidFill>
          <a:latin typeface="Calibri" panose="020F0502020204030204" pitchFamily="34" charset="0"/>
          <a:ea typeface="+mn-ea"/>
          <a:cs typeface="Calibri" panose="020F0502020204030204" pitchFamily="34" charset="0"/>
        </a:defRPr>
      </a:lvl2pPr>
      <a:lvl3pPr marL="196087" indent="-190601" algn="l" defTabSz="415855" rtl="0" eaLnBrk="1" latinLnBrk="0" hangingPunct="1">
        <a:lnSpc>
          <a:spcPct val="100000"/>
        </a:lnSpc>
        <a:spcBef>
          <a:spcPts val="0"/>
        </a:spcBef>
        <a:spcAft>
          <a:spcPts val="600"/>
        </a:spcAft>
        <a:buClr>
          <a:schemeClr val="accent1"/>
        </a:buClr>
        <a:buSzPct val="70000"/>
        <a:buFont typeface="Arial" panose="020B0604020202020204" pitchFamily="34" charset="0"/>
        <a:buChar char="●"/>
        <a:tabLst>
          <a:tab pos="196087" algn="l"/>
          <a:tab pos="196376" algn="l"/>
        </a:tabLst>
        <a:defRPr lang="en-GB" sz="1400" kern="1200" spc="-2" dirty="0">
          <a:solidFill>
            <a:schemeClr val="bg2"/>
          </a:solidFill>
          <a:latin typeface="Calibri" panose="020F0502020204030204" pitchFamily="34" charset="0"/>
          <a:ea typeface="+mn-ea"/>
          <a:cs typeface="Calibri" panose="020F0502020204030204" pitchFamily="34" charset="0"/>
        </a:defRPr>
      </a:lvl3pPr>
      <a:lvl4pPr marL="386255" indent="-181216" eaLnBrk="1" hangingPunct="1">
        <a:spcBef>
          <a:spcPts val="0"/>
        </a:spcBef>
        <a:spcAft>
          <a:spcPts val="600"/>
        </a:spcAft>
        <a:buClr>
          <a:schemeClr val="accent1"/>
        </a:buClr>
        <a:buSzPct val="70000"/>
        <a:buFont typeface="Courier New" panose="02070309020205020404" pitchFamily="49" charset="0"/>
        <a:buChar char="o"/>
        <a:tabLst/>
        <a:defRPr sz="1400">
          <a:solidFill>
            <a:schemeClr val="bg2"/>
          </a:solidFill>
          <a:latin typeface="Calibri" panose="020F0502020204030204" pitchFamily="34" charset="0"/>
          <a:ea typeface="+mn-ea"/>
          <a:cs typeface="Calibri" panose="020F0502020204030204" pitchFamily="34" charset="0"/>
        </a:defRPr>
      </a:lvl4pPr>
      <a:lvl5pPr marL="548697" indent="-153059" eaLnBrk="1" hangingPunct="1">
        <a:spcBef>
          <a:spcPts val="0"/>
        </a:spcBef>
        <a:spcAft>
          <a:spcPts val="600"/>
        </a:spcAft>
        <a:buClr>
          <a:schemeClr val="accent1"/>
        </a:buClr>
        <a:buSzPct val="70000"/>
        <a:buFont typeface="System Font Regular"/>
        <a:buChar char="–"/>
        <a:tabLst/>
        <a:defRPr sz="1400">
          <a:solidFill>
            <a:schemeClr val="bg2"/>
          </a:solidFill>
          <a:latin typeface="Calibri" panose="020F0502020204030204" pitchFamily="34" charset="0"/>
          <a:ea typeface="+mn-ea"/>
          <a:cs typeface="Calibri" panose="020F0502020204030204" pitchFamily="34" charset="0"/>
        </a:defRPr>
      </a:lvl5pPr>
      <a:lvl6pPr marL="5054" indent="0" eaLnBrk="1" hangingPunct="1">
        <a:spcBef>
          <a:spcPts val="0"/>
        </a:spcBef>
        <a:spcAft>
          <a:spcPts val="600"/>
        </a:spcAft>
        <a:tabLst/>
        <a:defRPr lang="en-GB" sz="1400" b="1" kern="1200" spc="-14" dirty="0" smtClean="0">
          <a:solidFill>
            <a:schemeClr val="bg2"/>
          </a:solidFill>
          <a:latin typeface="Calibri" panose="020F0502020204030204" pitchFamily="34" charset="0"/>
          <a:ea typeface="+mn-ea"/>
          <a:cs typeface="Calibri" panose="020F0502020204030204" pitchFamily="34" charset="0"/>
        </a:defRPr>
      </a:lvl6pPr>
      <a:lvl7pPr marL="7942" indent="0" eaLnBrk="1" hangingPunct="1">
        <a:spcBef>
          <a:spcPts val="0"/>
        </a:spcBef>
        <a:spcAft>
          <a:spcPts val="600"/>
        </a:spcAft>
        <a:buFont typeface="Courier New" panose="02070309020205020404" pitchFamily="49" charset="0"/>
        <a:buNone/>
        <a:tabLst/>
        <a:defRPr sz="1400">
          <a:solidFill>
            <a:schemeClr val="bg2"/>
          </a:solidFill>
          <a:latin typeface="Calibri" panose="020F0502020204030204" pitchFamily="34" charset="0"/>
          <a:ea typeface="+mn-ea"/>
          <a:cs typeface="Calibri" panose="020F0502020204030204" pitchFamily="34" charset="0"/>
        </a:defRPr>
      </a:lvl7pPr>
      <a:lvl8pPr marL="386384" indent="-181732" eaLnBrk="1" hangingPunct="1">
        <a:spcBef>
          <a:spcPts val="0"/>
        </a:spcBef>
        <a:spcAft>
          <a:spcPts val="600"/>
        </a:spcAft>
        <a:buClr>
          <a:schemeClr val="accent1"/>
        </a:buClr>
        <a:buSzPct val="70000"/>
        <a:buFont typeface="Courier New" panose="02070309020205020404" pitchFamily="49" charset="0"/>
        <a:buChar char="o"/>
        <a:tabLst/>
        <a:defRPr sz="1400">
          <a:solidFill>
            <a:schemeClr val="bg2"/>
          </a:solidFill>
          <a:latin typeface="Calibri" panose="020F0502020204030204" pitchFamily="34" charset="0"/>
          <a:ea typeface="+mn-ea"/>
          <a:cs typeface="Calibri" panose="020F0502020204030204" pitchFamily="34" charset="0"/>
        </a:defRPr>
      </a:lvl8pPr>
      <a:lvl9pPr marL="552153" indent="-155945" eaLnBrk="1" hangingPunct="1">
        <a:spcBef>
          <a:spcPts val="0"/>
        </a:spcBef>
        <a:spcAft>
          <a:spcPts val="600"/>
        </a:spcAft>
        <a:buClr>
          <a:schemeClr val="accent1"/>
        </a:buClr>
        <a:buSzPct val="70000"/>
        <a:buFont typeface="System Font Regular"/>
        <a:buChar char="–"/>
        <a:tabLst/>
        <a:defRPr sz="1400" baseline="0">
          <a:solidFill>
            <a:schemeClr val="bg2"/>
          </a:solidFill>
          <a:latin typeface="Calibri" panose="020F0502020204030204" pitchFamily="34" charset="0"/>
          <a:ea typeface="+mn-ea"/>
          <a:cs typeface="Calibri" panose="020F0502020204030204" pitchFamily="34" charset="0"/>
        </a:defRPr>
      </a:lvl9pPr>
    </p:bodyStyle>
    <p:otherStyle>
      <a:lvl1pPr marL="0" eaLnBrk="1" hangingPunct="1">
        <a:defRPr>
          <a:latin typeface="+mn-lt"/>
          <a:ea typeface="+mn-ea"/>
          <a:cs typeface="+mn-cs"/>
        </a:defRPr>
      </a:lvl1pPr>
      <a:lvl2pPr marL="207928" eaLnBrk="1" hangingPunct="1">
        <a:defRPr>
          <a:latin typeface="+mn-lt"/>
          <a:ea typeface="+mn-ea"/>
          <a:cs typeface="+mn-cs"/>
        </a:defRPr>
      </a:lvl2pPr>
      <a:lvl3pPr marL="415855" eaLnBrk="1" hangingPunct="1">
        <a:defRPr>
          <a:latin typeface="+mn-lt"/>
          <a:ea typeface="+mn-ea"/>
          <a:cs typeface="+mn-cs"/>
        </a:defRPr>
      </a:lvl3pPr>
      <a:lvl4pPr marL="623783" eaLnBrk="1" hangingPunct="1">
        <a:defRPr>
          <a:latin typeface="+mn-lt"/>
          <a:ea typeface="+mn-ea"/>
          <a:cs typeface="+mn-cs"/>
        </a:defRPr>
      </a:lvl4pPr>
      <a:lvl5pPr marL="831708" eaLnBrk="1" hangingPunct="1">
        <a:defRPr>
          <a:latin typeface="+mn-lt"/>
          <a:ea typeface="+mn-ea"/>
          <a:cs typeface="+mn-cs"/>
        </a:defRPr>
      </a:lvl5pPr>
      <a:lvl6pPr marL="1039636" eaLnBrk="1" hangingPunct="1">
        <a:defRPr>
          <a:latin typeface="+mn-lt"/>
          <a:ea typeface="+mn-ea"/>
          <a:cs typeface="+mn-cs"/>
        </a:defRPr>
      </a:lvl6pPr>
      <a:lvl7pPr marL="1247563" eaLnBrk="1" hangingPunct="1">
        <a:defRPr>
          <a:latin typeface="+mn-lt"/>
          <a:ea typeface="+mn-ea"/>
          <a:cs typeface="+mn-cs"/>
        </a:defRPr>
      </a:lvl7pPr>
      <a:lvl8pPr marL="1455491" eaLnBrk="1" hangingPunct="1">
        <a:defRPr>
          <a:latin typeface="+mn-lt"/>
          <a:ea typeface="+mn-ea"/>
          <a:cs typeface="+mn-cs"/>
        </a:defRPr>
      </a:lvl8pPr>
      <a:lvl9pPr marL="1663418" eaLnBrk="1" hangingPunct="1">
        <a:defRPr>
          <a:latin typeface="+mn-lt"/>
          <a:ea typeface="+mn-ea"/>
          <a:cs typeface="+mn-cs"/>
        </a:defRPr>
      </a:lvl9pPr>
    </p:otherStyle>
  </p:txStyles>
  <p:extLst>
    <p:ext uri="{27BBF7A9-308A-43DC-89C8-2F10F3537804}">
      <p15:sldGuideLst xmlns:p15="http://schemas.microsoft.com/office/powerpoint/2012/main">
        <p15:guide id="23" orient="horz" pos="781" userDrawn="1">
          <p15:clr>
            <a:srgbClr val="F26B43"/>
          </p15:clr>
        </p15:guide>
        <p15:guide id="24" pos="284" userDrawn="1">
          <p15:clr>
            <a:srgbClr val="F26B43"/>
          </p15:clr>
        </p15:guide>
        <p15:guide id="25" pos="2880" userDrawn="1">
          <p15:clr>
            <a:srgbClr val="F26B43"/>
          </p15:clr>
        </p15:guide>
        <p15:guide id="26" orient="horz" pos="3049" userDrawn="1">
          <p15:clr>
            <a:srgbClr val="F26B43"/>
          </p15:clr>
        </p15:guide>
        <p15:guide id="27" pos="2789" userDrawn="1">
          <p15:clr>
            <a:srgbClr val="F26B43"/>
          </p15:clr>
        </p15:guide>
        <p15:guide id="28" pos="2971" userDrawn="1">
          <p15:clr>
            <a:srgbClr val="F26B43"/>
          </p15:clr>
        </p15:guide>
        <p15:guide id="29" pos="5472" userDrawn="1">
          <p15:clr>
            <a:srgbClr val="F26B43"/>
          </p15:clr>
        </p15:guide>
        <p15:guide id="30" orient="horz" pos="191" userDrawn="1">
          <p15:clr>
            <a:srgbClr val="F26B43"/>
          </p15:clr>
        </p15:guide>
        <p15:guide id="31" orient="horz" pos="3170" userDrawn="1">
          <p15:clr>
            <a:srgbClr val="F26B43"/>
          </p15:clr>
        </p15:guide>
        <p15:guide id="32" pos="539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ensorflow/serving"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tensorflow.org/guide/saved_model" TargetMode="Externa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riton-inference-server/server"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towardsdatascience.com/hugging-face-transformer-inference-under-1-millisecond-latency-e1be0057a51c"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docs.nvidia.com/deeplearning/frameworks/support-matrix/index.html"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matej-racinsky/" TargetMode="External"/><Relationship Id="rId2" Type="http://schemas.openxmlformats.org/officeDocument/2006/relationships/hyperlink" Target="https://github.com/racinma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pytorch/serve"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ithub.com/pytorch/serve/blob/master/model-archiver/README.md" TargetMode="Externa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pytorch.org/serve/configuration.html"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pytorch.org/serve/inference_api.html#api-description"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hyperlink" Target="https://cloud.google.com/vertex-ai/docs/predictions/configure-compute#scalin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github.com/tsenart/vegeta" TargetMode="Externa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streppone.it/cosimo/blog/2021/08/deploying-large-deep-learning-models-in-production/" TargetMode="External"/><Relationship Id="rId7"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hyperlink" Target="https://docs.python.org/3/library/asyncio-eventloop.html#asyncio.loop.set_debug" TargetMode="External"/><Relationship Id="rId4" Type="http://schemas.openxmlformats.org/officeDocument/2006/relationships/hyperlink" Target="https://issuetracker.google.com/issues/278045294"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huggingface/text-generation-inference" TargetMode="External"/><Relationship Id="rId2" Type="http://schemas.openxmlformats.org/officeDocument/2006/relationships/hyperlink" Target="https://github.com/vllm-project/vllm"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serve/kserve"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7BCBF8F6-C61A-D3E3-2205-D1ECE3040EFB}"/>
              </a:ext>
            </a:extLst>
          </p:cNvPr>
          <p:cNvSpPr>
            <a:spLocks noGrp="1"/>
          </p:cNvSpPr>
          <p:nvPr>
            <p:ph type="body" idx="1"/>
          </p:nvPr>
        </p:nvSpPr>
        <p:spPr>
          <a:xfrm>
            <a:off x="449244" y="3052384"/>
            <a:ext cx="5183460" cy="369332"/>
          </a:xfrm>
        </p:spPr>
        <p:txBody>
          <a:bodyPr/>
          <a:lstStyle/>
          <a:p>
            <a:r>
              <a:rPr lang="cs-CZ" dirty="0"/>
              <a:t>Sharing what we‘ve been through and tips, takeaways</a:t>
            </a:r>
            <a:endParaRPr lang="en-US" dirty="0"/>
          </a:p>
        </p:txBody>
      </p:sp>
      <p:sp>
        <p:nvSpPr>
          <p:cNvPr id="4" name="Title 3">
            <a:extLst>
              <a:ext uri="{FF2B5EF4-FFF2-40B4-BE49-F238E27FC236}">
                <a16:creationId xmlns:a16="http://schemas.microsoft.com/office/drawing/2014/main" id="{8257CFB6-AF6C-3DCF-63D5-9BFBAD52E6A4}"/>
              </a:ext>
            </a:extLst>
          </p:cNvPr>
          <p:cNvSpPr>
            <a:spLocks noGrp="1"/>
          </p:cNvSpPr>
          <p:nvPr>
            <p:ph type="title"/>
          </p:nvPr>
        </p:nvSpPr>
        <p:spPr>
          <a:xfrm>
            <a:off x="449244" y="1958975"/>
            <a:ext cx="5743844" cy="445635"/>
          </a:xfrm>
        </p:spPr>
        <p:txBody>
          <a:bodyPr/>
          <a:lstStyle/>
          <a:p>
            <a:r>
              <a:rPr lang="en-US" dirty="0"/>
              <a:t>How to actually serve your ML models</a:t>
            </a:r>
          </a:p>
        </p:txBody>
      </p:sp>
      <p:sp>
        <p:nvSpPr>
          <p:cNvPr id="7" name="Footer Placeholder 6">
            <a:extLst>
              <a:ext uri="{FF2B5EF4-FFF2-40B4-BE49-F238E27FC236}">
                <a16:creationId xmlns:a16="http://schemas.microsoft.com/office/drawing/2014/main" id="{DDAAAFB3-6169-1999-CC51-1B40B8698204}"/>
              </a:ext>
            </a:extLst>
          </p:cNvPr>
          <p:cNvSpPr>
            <a:spLocks noGrp="1"/>
          </p:cNvSpPr>
          <p:nvPr>
            <p:ph type="ftr" sz="quarter" idx="12"/>
          </p:nvPr>
        </p:nvSpPr>
        <p:spPr/>
        <p:txBody>
          <a:bodyPr/>
          <a:lstStyle/>
          <a:p>
            <a:r>
              <a:rPr lang="en-US" dirty="0"/>
              <a:t>Copyright © 2023 Gen Digital Inc. All rights reserved.</a:t>
            </a:r>
            <a:endParaRPr lang="en-GB" dirty="0"/>
          </a:p>
        </p:txBody>
      </p:sp>
      <p:sp>
        <p:nvSpPr>
          <p:cNvPr id="22" name="Text Placeholder 21">
            <a:extLst>
              <a:ext uri="{FF2B5EF4-FFF2-40B4-BE49-F238E27FC236}">
                <a16:creationId xmlns:a16="http://schemas.microsoft.com/office/drawing/2014/main" id="{FF7B8EDD-9B5C-EE17-F770-7C2794A50499}"/>
              </a:ext>
            </a:extLst>
          </p:cNvPr>
          <p:cNvSpPr>
            <a:spLocks noGrp="1"/>
          </p:cNvSpPr>
          <p:nvPr>
            <p:ph type="body" idx="13"/>
          </p:nvPr>
        </p:nvSpPr>
        <p:spPr>
          <a:xfrm>
            <a:off x="457200" y="3733118"/>
            <a:ext cx="2295525" cy="554447"/>
          </a:xfrm>
        </p:spPr>
        <p:txBody>
          <a:bodyPr/>
          <a:lstStyle/>
          <a:p>
            <a:r>
              <a:rPr lang="cs-CZ" dirty="0"/>
              <a:t>Pycon CZ</a:t>
            </a:r>
            <a:r>
              <a:rPr lang="en-GB" dirty="0"/>
              <a:t> 2023</a:t>
            </a:r>
          </a:p>
          <a:p>
            <a:r>
              <a:rPr lang="cs-CZ" dirty="0"/>
              <a:t>Matěj Račinský</a:t>
            </a:r>
            <a:endParaRPr lang="en-GB" dirty="0"/>
          </a:p>
        </p:txBody>
      </p:sp>
      <p:sp>
        <p:nvSpPr>
          <p:cNvPr id="6" name="TextBox 5">
            <a:extLst>
              <a:ext uri="{FF2B5EF4-FFF2-40B4-BE49-F238E27FC236}">
                <a16:creationId xmlns:a16="http://schemas.microsoft.com/office/drawing/2014/main" id="{1ED53C30-3310-3F85-5C7C-35191631FD59}"/>
              </a:ext>
            </a:extLst>
          </p:cNvPr>
          <p:cNvSpPr txBox="1"/>
          <p:nvPr/>
        </p:nvSpPr>
        <p:spPr>
          <a:xfrm>
            <a:off x="1993900" y="4914900"/>
            <a:ext cx="0" cy="0"/>
          </a:xfrm>
          <a:prstGeom prst="rect">
            <a:avLst/>
          </a:prstGeom>
          <a:noFill/>
        </p:spPr>
        <p:txBody>
          <a:bodyPr wrap="none" lIns="0" rtlCol="0">
            <a:noAutofit/>
          </a:bodyPr>
          <a:lstStyle/>
          <a:p>
            <a:pPr algn="l"/>
            <a:endParaRPr lang="en-US"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109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F9762A-DB3C-46C7-B0E2-C15628ECA3EE}"/>
              </a:ext>
            </a:extLst>
          </p:cNvPr>
          <p:cNvSpPr>
            <a:spLocks noGrp="1"/>
          </p:cNvSpPr>
          <p:nvPr>
            <p:ph type="body" sz="quarter" idx="12"/>
          </p:nvPr>
        </p:nvSpPr>
        <p:spPr>
          <a:xfrm>
            <a:off x="457202" y="1239838"/>
            <a:ext cx="8228013" cy="2939266"/>
          </a:xfrm>
        </p:spPr>
        <p:txBody>
          <a:bodyPr/>
          <a:lstStyle/>
          <a:p>
            <a:pPr marL="291237" indent="-285750">
              <a:buFont typeface="Arial" panose="020B0604020202020204" pitchFamily="34" charset="0"/>
              <a:buChar char="•"/>
            </a:pPr>
            <a:r>
              <a:rPr lang="cs-CZ" b="0" dirty="0"/>
              <a:t>Julia -&gt; Python &amp; C++ &amp; Tensorflow</a:t>
            </a:r>
          </a:p>
          <a:p>
            <a:pPr marL="291237" indent="-285750">
              <a:buFont typeface="Arial" panose="020B0604020202020204" pitchFamily="34" charset="0"/>
              <a:buChar char="•"/>
            </a:pPr>
            <a:r>
              <a:rPr lang="cs-CZ" b="0" dirty="0"/>
              <a:t>On-prem -&gt; GCP</a:t>
            </a:r>
          </a:p>
          <a:p>
            <a:pPr marL="291237" indent="-285750">
              <a:buFont typeface="Arial" panose="020B0604020202020204" pitchFamily="34" charset="0"/>
              <a:buChar char="•"/>
            </a:pPr>
            <a:r>
              <a:rPr lang="cs-CZ" b="0" dirty="0"/>
              <a:t>Lots of json parsing -&gt; C++ custom functions called from python</a:t>
            </a:r>
          </a:p>
          <a:p>
            <a:pPr marL="291237" indent="-285750">
              <a:buFont typeface="Arial" panose="020B0604020202020204" pitchFamily="34" charset="0"/>
              <a:buChar char="•"/>
            </a:pPr>
            <a:r>
              <a:rPr lang="cs-CZ" b="0" dirty="0"/>
              <a:t>compiled C++ functions with python wrappers, not TF functions -&gt; need to run TF in python for inference</a:t>
            </a:r>
          </a:p>
          <a:p>
            <a:pPr marL="291237" indent="-285750">
              <a:buFont typeface="Arial" panose="020B0604020202020204" pitchFamily="34" charset="0"/>
              <a:buChar char="•"/>
            </a:pPr>
            <a:r>
              <a:rPr lang="cs-CZ" b="0" dirty="0"/>
              <a:t>custom keras objects</a:t>
            </a:r>
          </a:p>
          <a:p>
            <a:pPr marL="291237" indent="-285750">
              <a:buFont typeface="Arial" panose="020B0604020202020204" pitchFamily="34" charset="0"/>
              <a:buChar char="•"/>
            </a:pPr>
            <a:r>
              <a:rPr lang="cs-CZ" b="0" dirty="0"/>
              <a:t>Reading features from GCS</a:t>
            </a:r>
          </a:p>
          <a:p>
            <a:pPr marL="291237" indent="-285750">
              <a:buFont typeface="Arial" panose="020B0604020202020204" pitchFamily="34" charset="0"/>
              <a:buChar char="•"/>
            </a:pPr>
            <a:r>
              <a:rPr lang="cs-CZ" b="0" dirty="0"/>
              <a:t>Private package with custom keras objects: wanna-model</a:t>
            </a:r>
          </a:p>
          <a:p>
            <a:pPr marL="291237" indent="-285750">
              <a:buFont typeface="Arial" panose="020B0604020202020204" pitchFamily="34" charset="0"/>
              <a:buChar char="•"/>
            </a:pPr>
            <a:r>
              <a:rPr lang="cs-CZ" b="0" dirty="0"/>
              <a:t>Returning logits, probabilities and classes at the same time</a:t>
            </a:r>
            <a:endParaRPr lang="en-US" b="0" dirty="0"/>
          </a:p>
          <a:p>
            <a:pPr marL="291237" indent="-285750">
              <a:buFont typeface="Arial" panose="020B0604020202020204" pitchFamily="34" charset="0"/>
              <a:buChar char="•"/>
            </a:pPr>
            <a:endParaRPr lang="cs-CZ" b="0" dirty="0"/>
          </a:p>
          <a:p>
            <a:endParaRPr lang="cs-CZ" dirty="0"/>
          </a:p>
        </p:txBody>
      </p:sp>
      <p:sp>
        <p:nvSpPr>
          <p:cNvPr id="3" name="Title 2">
            <a:extLst>
              <a:ext uri="{FF2B5EF4-FFF2-40B4-BE49-F238E27FC236}">
                <a16:creationId xmlns:a16="http://schemas.microsoft.com/office/drawing/2014/main" id="{C0C19F0A-6859-4000-BDCE-B88734F89840}"/>
              </a:ext>
            </a:extLst>
          </p:cNvPr>
          <p:cNvSpPr>
            <a:spLocks noGrp="1"/>
          </p:cNvSpPr>
          <p:nvPr>
            <p:ph type="title"/>
          </p:nvPr>
        </p:nvSpPr>
        <p:spPr/>
        <p:txBody>
          <a:bodyPr/>
          <a:lstStyle/>
          <a:p>
            <a:r>
              <a:rPr lang="cs-CZ" dirty="0"/>
              <a:t>Python+Tensorflow</a:t>
            </a:r>
            <a:endParaRPr lang="en-US" dirty="0"/>
          </a:p>
        </p:txBody>
      </p:sp>
      <p:sp>
        <p:nvSpPr>
          <p:cNvPr id="4" name="Text Placeholder 3">
            <a:extLst>
              <a:ext uri="{FF2B5EF4-FFF2-40B4-BE49-F238E27FC236}">
                <a16:creationId xmlns:a16="http://schemas.microsoft.com/office/drawing/2014/main" id="{453E5769-AC7E-4A52-A398-B03BBFCAA1EB}"/>
              </a:ext>
            </a:extLst>
          </p:cNvPr>
          <p:cNvSpPr>
            <a:spLocks noGrp="1"/>
          </p:cNvSpPr>
          <p:nvPr>
            <p:ph type="body" idx="1"/>
          </p:nvPr>
        </p:nvSpPr>
        <p:spPr>
          <a:xfrm>
            <a:off x="457201" y="713189"/>
            <a:ext cx="8227928" cy="369332"/>
          </a:xfrm>
        </p:spPr>
        <p:txBody>
          <a:bodyPr/>
          <a:lstStyle/>
          <a:p>
            <a:r>
              <a:rPr lang="cs-CZ" dirty="0"/>
              <a:t>Our needs&amp;usecase</a:t>
            </a:r>
            <a:endParaRPr lang="en-US" dirty="0"/>
          </a:p>
        </p:txBody>
      </p:sp>
      <p:sp>
        <p:nvSpPr>
          <p:cNvPr id="5" name="Footer Placeholder 4">
            <a:extLst>
              <a:ext uri="{FF2B5EF4-FFF2-40B4-BE49-F238E27FC236}">
                <a16:creationId xmlns:a16="http://schemas.microsoft.com/office/drawing/2014/main" id="{91671866-3D97-4635-8661-7684A6B62587}"/>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A5975346-850A-423C-9319-A75F405E2121}"/>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10</a:t>
            </a:fld>
            <a:endParaRPr lang="en-GB" dirty="0"/>
          </a:p>
        </p:txBody>
      </p:sp>
    </p:spTree>
    <p:extLst>
      <p:ext uri="{BB962C8B-B14F-4D97-AF65-F5344CB8AC3E}">
        <p14:creationId xmlns:p14="http://schemas.microsoft.com/office/powerpoint/2010/main" val="730618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Naive solution</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5"/>
          </p:nvPr>
        </p:nvSpPr>
        <p:spPr>
          <a:xfrm>
            <a:off x="6572987" y="4960164"/>
            <a:ext cx="1795875" cy="92333"/>
          </a:xfrm>
        </p:spPr>
        <p:txBody>
          <a:bodyPr/>
          <a:lstStyle/>
          <a:p>
            <a:r>
              <a:rPr lang="en-US" dirty="0">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6"/>
          </p:nvPr>
        </p:nvSpPr>
        <p:spPr/>
        <p:txBody>
          <a:bodyPr/>
          <a:lstStyle/>
          <a:p>
            <a:fld id="{81D60167-4931-47E6-BA6A-407CBD079E47}" type="slidenum">
              <a:rPr lang="en-GB" smtClean="0">
                <a:latin typeface="Arial" panose="020B0604020202020204" pitchFamily="34" charset="0"/>
                <a:cs typeface="Arial" panose="020B0604020202020204" pitchFamily="34" charset="0"/>
              </a:rPr>
              <a:pPr/>
              <a:t>11</a:t>
            </a:fld>
            <a:endParaRPr lang="en-GB" dirty="0">
              <a:latin typeface="Arial" panose="020B0604020202020204" pitchFamily="34" charset="0"/>
              <a:cs typeface="Arial" panose="020B0604020202020204" pitchFamily="34" charset="0"/>
            </a:endParaRPr>
          </a:p>
        </p:txBody>
      </p:sp>
      <p:graphicFrame>
        <p:nvGraphicFramePr>
          <p:cNvPr id="10" name="Table 10">
            <a:extLst>
              <a:ext uri="{FF2B5EF4-FFF2-40B4-BE49-F238E27FC236}">
                <a16:creationId xmlns:a16="http://schemas.microsoft.com/office/drawing/2014/main" id="{A50959FE-E651-472E-9921-958B24B7B075}"/>
              </a:ext>
            </a:extLst>
          </p:cNvPr>
          <p:cNvGraphicFramePr>
            <a:graphicFrameLocks noGrp="1"/>
          </p:cNvGraphicFramePr>
          <p:nvPr/>
        </p:nvGraphicFramePr>
        <p:xfrm>
          <a:off x="154630" y="753853"/>
          <a:ext cx="4105136" cy="1483360"/>
        </p:xfrm>
        <a:graphic>
          <a:graphicData uri="http://schemas.openxmlformats.org/drawingml/2006/table">
            <a:tbl>
              <a:tblPr firstRow="1" bandRow="1">
                <a:tableStyleId>{5C22544A-7EE6-4342-B048-85BDC9FD1C3A}</a:tableStyleId>
              </a:tblPr>
              <a:tblGrid>
                <a:gridCol w="2052568">
                  <a:extLst>
                    <a:ext uri="{9D8B030D-6E8A-4147-A177-3AD203B41FA5}">
                      <a16:colId xmlns:a16="http://schemas.microsoft.com/office/drawing/2014/main" val="3911898923"/>
                    </a:ext>
                  </a:extLst>
                </a:gridCol>
                <a:gridCol w="2052568">
                  <a:extLst>
                    <a:ext uri="{9D8B030D-6E8A-4147-A177-3AD203B41FA5}">
                      <a16:colId xmlns:a16="http://schemas.microsoft.com/office/drawing/2014/main" val="3531969448"/>
                    </a:ext>
                  </a:extLst>
                </a:gridCol>
              </a:tblGrid>
              <a:tr h="370840">
                <a:tc>
                  <a:txBody>
                    <a:bodyPr/>
                    <a:lstStyle/>
                    <a:p>
                      <a:r>
                        <a:rPr lang="cs-CZ" dirty="0">
                          <a:latin typeface="Arial" panose="020B0604020202020204" pitchFamily="34" charset="0"/>
                          <a:cs typeface="Arial" panose="020B0604020202020204" pitchFamily="34" charset="0"/>
                        </a:rPr>
                        <a:t>Pros</a:t>
                      </a:r>
                      <a:endParaRPr lang="en-US" dirty="0">
                        <a:latin typeface="Arial" panose="020B0604020202020204" pitchFamily="34" charset="0"/>
                        <a:cs typeface="Arial" panose="020B0604020202020204" pitchFamily="34" charset="0"/>
                      </a:endParaRPr>
                    </a:p>
                  </a:txBody>
                  <a:tcPr/>
                </a:tc>
                <a:tc>
                  <a:txBody>
                    <a:bodyPr/>
                    <a:lstStyle/>
                    <a:p>
                      <a:r>
                        <a:rPr lang="cs-CZ" dirty="0">
                          <a:latin typeface="Arial" panose="020B0604020202020204" pitchFamily="34" charset="0"/>
                          <a:cs typeface="Arial" panose="020B0604020202020204" pitchFamily="34" charset="0"/>
                        </a:rPr>
                        <a:t>Cons</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26523448"/>
                  </a:ext>
                </a:extLst>
              </a:tr>
              <a:tr h="370840">
                <a:tc>
                  <a:txBody>
                    <a:bodyPr/>
                    <a:lstStyle/>
                    <a:p>
                      <a:r>
                        <a:rPr lang="cs-CZ" dirty="0">
                          <a:latin typeface="Arial" panose="020B0604020202020204" pitchFamily="34" charset="0"/>
                          <a:cs typeface="Arial" panose="020B0604020202020204" pitchFamily="34" charset="0"/>
                        </a:rPr>
                        <a:t>Speed, versatility</a:t>
                      </a:r>
                      <a:endParaRPr lang="en-US" dirty="0">
                        <a:latin typeface="Arial" panose="020B0604020202020204" pitchFamily="34" charset="0"/>
                        <a:cs typeface="Arial" panose="020B0604020202020204" pitchFamily="34" charset="0"/>
                      </a:endParaRPr>
                    </a:p>
                  </a:txBody>
                  <a:tcPr/>
                </a:tc>
                <a:tc>
                  <a:txBody>
                    <a:bodyPr/>
                    <a:lstStyle/>
                    <a:p>
                      <a:r>
                        <a:rPr lang="cs-CZ" dirty="0">
                          <a:latin typeface="Arial" panose="020B0604020202020204" pitchFamily="34" charset="0"/>
                          <a:cs typeface="Arial" panose="020B0604020202020204" pitchFamily="34" charset="0"/>
                        </a:rPr>
                        <a:t>Everything else</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69750858"/>
                  </a:ext>
                </a:extLst>
              </a:tr>
              <a:tr h="370840">
                <a:tc>
                  <a:txBody>
                    <a:bodyPr/>
                    <a:lstStyle/>
                    <a:p>
                      <a:r>
                        <a:rPr lang="cs-CZ" dirty="0">
                          <a:latin typeface="Arial" panose="020B0604020202020204" pitchFamily="34" charset="0"/>
                          <a:cs typeface="Arial" panose="020B0604020202020204" pitchFamily="34" charset="0"/>
                        </a:rPr>
                        <a:t>Everyone knows it</a:t>
                      </a:r>
                      <a:endParaRPr lang="en-US" dirty="0">
                        <a:latin typeface="Arial" panose="020B0604020202020204" pitchFamily="34" charset="0"/>
                        <a:cs typeface="Arial" panose="020B0604020202020204" pitchFamily="34" charset="0"/>
                      </a:endParaRPr>
                    </a:p>
                  </a:txBody>
                  <a:tcPr/>
                </a:tc>
                <a:tc>
                  <a:txBody>
                    <a:bodyPr/>
                    <a:lstStyle/>
                    <a:p>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11165836"/>
                  </a:ext>
                </a:extLst>
              </a:tr>
              <a:tr h="370840">
                <a:tc>
                  <a:txBody>
                    <a:bodyPr/>
                    <a:lstStyle/>
                    <a:p>
                      <a:r>
                        <a:rPr lang="cs-CZ" dirty="0">
                          <a:latin typeface="Arial" panose="020B0604020202020204" pitchFamily="34" charset="0"/>
                          <a:cs typeface="Arial" panose="020B0604020202020204" pitchFamily="34" charset="0"/>
                        </a:rPr>
                        <a:t>Simple to debug</a:t>
                      </a:r>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1879812"/>
                  </a:ext>
                </a:extLst>
              </a:tr>
            </a:tbl>
          </a:graphicData>
        </a:graphic>
      </p:graphicFrame>
      <p:pic>
        <p:nvPicPr>
          <p:cNvPr id="22" name="Picture 21">
            <a:extLst>
              <a:ext uri="{FF2B5EF4-FFF2-40B4-BE49-F238E27FC236}">
                <a16:creationId xmlns:a16="http://schemas.microsoft.com/office/drawing/2014/main" id="{8D8A89AD-D44B-4E40-868C-C079A2958C32}"/>
              </a:ext>
            </a:extLst>
          </p:cNvPr>
          <p:cNvPicPr>
            <a:picLocks noChangeAspect="1"/>
          </p:cNvPicPr>
          <p:nvPr/>
        </p:nvPicPr>
        <p:blipFill>
          <a:blip r:embed="rId2"/>
          <a:stretch>
            <a:fillRect/>
          </a:stretch>
        </p:blipFill>
        <p:spPr>
          <a:xfrm>
            <a:off x="0" y="3304455"/>
            <a:ext cx="9144000" cy="409575"/>
          </a:xfrm>
          <a:prstGeom prst="rect">
            <a:avLst/>
          </a:prstGeom>
        </p:spPr>
      </p:pic>
      <p:pic>
        <p:nvPicPr>
          <p:cNvPr id="5" name="Picture 4">
            <a:extLst>
              <a:ext uri="{FF2B5EF4-FFF2-40B4-BE49-F238E27FC236}">
                <a16:creationId xmlns:a16="http://schemas.microsoft.com/office/drawing/2014/main" id="{728D30B3-1F82-4C6D-9751-C4E9729D42D7}"/>
              </a:ext>
            </a:extLst>
          </p:cNvPr>
          <p:cNvPicPr>
            <a:picLocks noChangeAspect="1"/>
          </p:cNvPicPr>
          <p:nvPr/>
        </p:nvPicPr>
        <p:blipFill>
          <a:blip r:embed="rId3"/>
          <a:stretch>
            <a:fillRect/>
          </a:stretch>
        </p:blipFill>
        <p:spPr>
          <a:xfrm>
            <a:off x="4305993" y="0"/>
            <a:ext cx="4835913" cy="3257525"/>
          </a:xfrm>
          <a:prstGeom prst="rect">
            <a:avLst/>
          </a:prstGeom>
        </p:spPr>
      </p:pic>
    </p:spTree>
    <p:extLst>
      <p:ext uri="{BB962C8B-B14F-4D97-AF65-F5344CB8AC3E}">
        <p14:creationId xmlns:p14="http://schemas.microsoft.com/office/powerpoint/2010/main" val="1053330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hlinkClick r:id="rId3"/>
              </a:rPr>
              <a:t>TensorFlow Serving</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dirty="0">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12</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2466135"/>
            <a:ext cx="7658098" cy="723275"/>
          </a:xfrm>
        </p:spPr>
        <p:txBody>
          <a:bodyPr/>
          <a:lstStyle/>
          <a:p>
            <a:r>
              <a:rPr lang="cs-CZ" b="0" dirty="0">
                <a:latin typeface="Arial" panose="020B0604020202020204" pitchFamily="34" charset="0"/>
                <a:cs typeface="Arial" panose="020B0604020202020204" pitchFamily="34" charset="0"/>
              </a:rPr>
              <a:t>SavedModel is confusing, Keras supports custom objects, TF does not</a:t>
            </a:r>
          </a:p>
          <a:p>
            <a:endParaRPr lang="cs-CZ" dirty="0">
              <a:latin typeface="Arial" panose="020B0604020202020204" pitchFamily="34" charset="0"/>
              <a:cs typeface="Arial" panose="020B0604020202020204" pitchFamily="34" charset="0"/>
            </a:endParaRPr>
          </a:p>
        </p:txBody>
      </p:sp>
      <p:graphicFrame>
        <p:nvGraphicFramePr>
          <p:cNvPr id="7" name="Table 10">
            <a:extLst>
              <a:ext uri="{FF2B5EF4-FFF2-40B4-BE49-F238E27FC236}">
                <a16:creationId xmlns:a16="http://schemas.microsoft.com/office/drawing/2014/main" id="{5A082957-C622-4E26-8A3B-B074F90EA58E}"/>
              </a:ext>
            </a:extLst>
          </p:cNvPr>
          <p:cNvGraphicFramePr>
            <a:graphicFrameLocks noGrp="1"/>
          </p:cNvGraphicFramePr>
          <p:nvPr>
            <p:extLst>
              <p:ext uri="{D42A27DB-BD31-4B8C-83A1-F6EECF244321}">
                <p14:modId xmlns:p14="http://schemas.microsoft.com/office/powerpoint/2010/main" val="939390650"/>
              </p:ext>
            </p:extLst>
          </p:nvPr>
        </p:nvGraphicFramePr>
        <p:xfrm>
          <a:off x="457200" y="785603"/>
          <a:ext cx="7658098" cy="1483360"/>
        </p:xfrm>
        <a:graphic>
          <a:graphicData uri="http://schemas.openxmlformats.org/drawingml/2006/table">
            <a:tbl>
              <a:tblPr firstRow="1" bandRow="1">
                <a:tableStyleId>{5C22544A-7EE6-4342-B048-85BDC9FD1C3A}</a:tableStyleId>
              </a:tblPr>
              <a:tblGrid>
                <a:gridCol w="3829049">
                  <a:extLst>
                    <a:ext uri="{9D8B030D-6E8A-4147-A177-3AD203B41FA5}">
                      <a16:colId xmlns:a16="http://schemas.microsoft.com/office/drawing/2014/main" val="3911898923"/>
                    </a:ext>
                  </a:extLst>
                </a:gridCol>
                <a:gridCol w="3829049">
                  <a:extLst>
                    <a:ext uri="{9D8B030D-6E8A-4147-A177-3AD203B41FA5}">
                      <a16:colId xmlns:a16="http://schemas.microsoft.com/office/drawing/2014/main" val="3531969448"/>
                    </a:ext>
                  </a:extLst>
                </a:gridCol>
              </a:tblGrid>
              <a:tr h="370840">
                <a:tc>
                  <a:txBody>
                    <a:bodyPr/>
                    <a:lstStyle/>
                    <a:p>
                      <a:r>
                        <a:rPr lang="cs-CZ" dirty="0">
                          <a:latin typeface="Arial" panose="020B0604020202020204" pitchFamily="34" charset="0"/>
                          <a:cs typeface="Arial" panose="020B0604020202020204" pitchFamily="34" charset="0"/>
                        </a:rPr>
                        <a:t>Pros</a:t>
                      </a:r>
                      <a:endParaRPr lang="en-US" dirty="0">
                        <a:latin typeface="Arial" panose="020B0604020202020204" pitchFamily="34" charset="0"/>
                        <a:cs typeface="Arial" panose="020B0604020202020204" pitchFamily="34" charset="0"/>
                      </a:endParaRPr>
                    </a:p>
                  </a:txBody>
                  <a:tcPr/>
                </a:tc>
                <a:tc>
                  <a:txBody>
                    <a:bodyPr/>
                    <a:lstStyle/>
                    <a:p>
                      <a:r>
                        <a:rPr lang="cs-CZ" dirty="0">
                          <a:latin typeface="Arial" panose="020B0604020202020204" pitchFamily="34" charset="0"/>
                          <a:cs typeface="Arial" panose="020B0604020202020204" pitchFamily="34" charset="0"/>
                        </a:rPr>
                        <a:t>Cons</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26523448"/>
                  </a:ext>
                </a:extLst>
              </a:tr>
              <a:tr h="370840">
                <a:tc>
                  <a:txBody>
                    <a:bodyPr/>
                    <a:lstStyle/>
                    <a:p>
                      <a:pPr marL="0" lvl="0" indent="0">
                        <a:buFont typeface="Arial" panose="020B0604020202020204" pitchFamily="34" charset="0"/>
                        <a:buNone/>
                      </a:pPr>
                      <a:r>
                        <a:rPr lang="cs-CZ" dirty="0">
                          <a:latin typeface="Arial" panose="020B0604020202020204" pitchFamily="34" charset="0"/>
                          <a:cs typeface="Arial" panose="020B0604020202020204" pitchFamily="34" charset="0"/>
                        </a:rPr>
                        <a:t>High-performance C++ server</a:t>
                      </a:r>
                      <a:endParaRPr lang="en-US" dirty="0">
                        <a:latin typeface="Arial" panose="020B0604020202020204" pitchFamily="34" charset="0"/>
                        <a:cs typeface="Arial" panose="020B0604020202020204" pitchFamily="34" charset="0"/>
                      </a:endParaRPr>
                    </a:p>
                  </a:txBody>
                  <a:tcPr/>
                </a:tc>
                <a:tc>
                  <a:txBody>
                    <a:bodyPr/>
                    <a:lstStyle/>
                    <a:p>
                      <a:r>
                        <a:rPr lang="cs-CZ" dirty="0">
                          <a:latin typeface="Arial" panose="020B0604020202020204" pitchFamily="34" charset="0"/>
                          <a:cs typeface="Arial" panose="020B0604020202020204" pitchFamily="34" charset="0"/>
                        </a:rPr>
                        <a:t>Supports only traced models</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69750858"/>
                  </a:ext>
                </a:extLst>
              </a:tr>
              <a:tr h="370840">
                <a:tc>
                  <a:txBody>
                    <a:bodyPr/>
                    <a:lstStyle/>
                    <a:p>
                      <a:r>
                        <a:rPr lang="cs-CZ" dirty="0">
                          <a:latin typeface="Arial" panose="020B0604020202020204" pitchFamily="34" charset="0"/>
                          <a:cs typeface="Arial" panose="020B0604020202020204" pitchFamily="34" charset="0"/>
                        </a:rPr>
                        <a:t>Just works for standard TF models</a:t>
                      </a:r>
                      <a:endParaRPr lang="en-US" dirty="0">
                        <a:latin typeface="Arial" panose="020B0604020202020204" pitchFamily="34" charset="0"/>
                        <a:cs typeface="Arial" panose="020B0604020202020204" pitchFamily="34" charset="0"/>
                      </a:endParaRPr>
                    </a:p>
                  </a:txBody>
                  <a:tcPr/>
                </a:tc>
                <a:tc>
                  <a:txBody>
                    <a:bodyPr/>
                    <a:lstStyle/>
                    <a:p>
                      <a:r>
                        <a:rPr lang="cs-CZ" dirty="0">
                          <a:latin typeface="Arial" panose="020B0604020202020204" pitchFamily="34" charset="0"/>
                          <a:cs typeface="Arial" panose="020B0604020202020204" pitchFamily="34" charset="0"/>
                        </a:rPr>
                        <a:t>Any custom code must be C++</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11165836"/>
                  </a:ext>
                </a:extLst>
              </a:tr>
              <a:tr h="370840">
                <a:tc>
                  <a:txBody>
                    <a:bodyPr/>
                    <a:lstStyle/>
                    <a:p>
                      <a:r>
                        <a:rPr lang="cs-CZ" dirty="0">
                          <a:latin typeface="Arial" panose="020B0604020202020204" pitchFamily="34" charset="0"/>
                          <a:cs typeface="Arial" panose="020B0604020202020204" pitchFamily="34" charset="0"/>
                        </a:rPr>
                        <a:t>Provides the KServe API</a:t>
                      </a:r>
                      <a:endParaRPr lang="en-US" dirty="0">
                        <a:latin typeface="Arial" panose="020B0604020202020204" pitchFamily="34" charset="0"/>
                        <a:cs typeface="Arial" panose="020B0604020202020204" pitchFamily="34" charset="0"/>
                      </a:endParaRPr>
                    </a:p>
                  </a:txBody>
                  <a:tcPr/>
                </a:tc>
                <a:tc>
                  <a:txBody>
                    <a:bodyPr/>
                    <a:lstStyle/>
                    <a:p>
                      <a:r>
                        <a:rPr lang="cs-CZ" dirty="0">
                          <a:latin typeface="Arial" panose="020B0604020202020204" pitchFamily="34" charset="0"/>
                          <a:cs typeface="Arial" panose="020B0604020202020204" pitchFamily="34" charset="0"/>
                        </a:rPr>
                        <a:t>Model output must be simple tensor</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1879812"/>
                  </a:ext>
                </a:extLst>
              </a:tr>
            </a:tbl>
          </a:graphicData>
        </a:graphic>
      </p:graphicFrame>
    </p:spTree>
    <p:extLst>
      <p:ext uri="{BB962C8B-B14F-4D97-AF65-F5344CB8AC3E}">
        <p14:creationId xmlns:p14="http://schemas.microsoft.com/office/powerpoint/2010/main" val="2645160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TensorFlow Serving</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13</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723275"/>
          </a:xfrm>
        </p:spPr>
        <p:txBody>
          <a:bodyPr/>
          <a:lstStyle/>
          <a:p>
            <a:r>
              <a:rPr lang="en-US" b="0" dirty="0">
                <a:latin typeface="Arial" panose="020B0604020202020204" pitchFamily="34" charset="0"/>
                <a:cs typeface="Arial" panose="020B0604020202020204" pitchFamily="34" charset="0"/>
                <a:hlinkClick r:id="rId2"/>
              </a:rPr>
              <a:t>https://www.tensorflow.org/guide/saved_model</a:t>
            </a:r>
            <a:endParaRPr lang="cs-CZ" b="0" dirty="0">
              <a:latin typeface="Arial" panose="020B0604020202020204" pitchFamily="34" charset="0"/>
              <a:cs typeface="Arial" panose="020B0604020202020204" pitchFamily="34" charset="0"/>
            </a:endParaRPr>
          </a:p>
          <a:p>
            <a:r>
              <a:rPr lang="cs-CZ" b="0" dirty="0">
                <a:latin typeface="Arial" panose="020B0604020202020204" pitchFamily="34" charset="0"/>
                <a:cs typeface="Arial" panose="020B0604020202020204" pitchFamily="34" charset="0"/>
              </a:rPr>
              <a:t>Ways to examine model:</a:t>
            </a:r>
          </a:p>
        </p:txBody>
      </p:sp>
      <p:pic>
        <p:nvPicPr>
          <p:cNvPr id="9" name="Picture 8">
            <a:extLst>
              <a:ext uri="{FF2B5EF4-FFF2-40B4-BE49-F238E27FC236}">
                <a16:creationId xmlns:a16="http://schemas.microsoft.com/office/drawing/2014/main" id="{BEF8F290-8693-4807-A337-6DD5BB99FBDF}"/>
              </a:ext>
            </a:extLst>
          </p:cNvPr>
          <p:cNvPicPr>
            <a:picLocks noChangeAspect="1"/>
          </p:cNvPicPr>
          <p:nvPr/>
        </p:nvPicPr>
        <p:blipFill>
          <a:blip r:embed="rId3"/>
          <a:stretch>
            <a:fillRect/>
          </a:stretch>
        </p:blipFill>
        <p:spPr>
          <a:xfrm>
            <a:off x="71510" y="1507041"/>
            <a:ext cx="3068689" cy="3282918"/>
          </a:xfrm>
          <a:prstGeom prst="rect">
            <a:avLst/>
          </a:prstGeom>
        </p:spPr>
      </p:pic>
      <p:pic>
        <p:nvPicPr>
          <p:cNvPr id="11" name="Picture 10">
            <a:extLst>
              <a:ext uri="{FF2B5EF4-FFF2-40B4-BE49-F238E27FC236}">
                <a16:creationId xmlns:a16="http://schemas.microsoft.com/office/drawing/2014/main" id="{3118814F-536E-4F30-80DF-6587D7631625}"/>
              </a:ext>
            </a:extLst>
          </p:cNvPr>
          <p:cNvPicPr>
            <a:picLocks noChangeAspect="1"/>
          </p:cNvPicPr>
          <p:nvPr/>
        </p:nvPicPr>
        <p:blipFill>
          <a:blip r:embed="rId4"/>
          <a:stretch>
            <a:fillRect/>
          </a:stretch>
        </p:blipFill>
        <p:spPr>
          <a:xfrm>
            <a:off x="3140199" y="1507041"/>
            <a:ext cx="2794993" cy="3211268"/>
          </a:xfrm>
          <a:prstGeom prst="rect">
            <a:avLst/>
          </a:prstGeom>
        </p:spPr>
      </p:pic>
      <p:pic>
        <p:nvPicPr>
          <p:cNvPr id="7" name="Picture 6">
            <a:extLst>
              <a:ext uri="{FF2B5EF4-FFF2-40B4-BE49-F238E27FC236}">
                <a16:creationId xmlns:a16="http://schemas.microsoft.com/office/drawing/2014/main" id="{12A85B6A-6B3C-4F8A-B0B6-66F43DEE43C7}"/>
              </a:ext>
            </a:extLst>
          </p:cNvPr>
          <p:cNvPicPr>
            <a:picLocks noChangeAspect="1"/>
          </p:cNvPicPr>
          <p:nvPr/>
        </p:nvPicPr>
        <p:blipFill rotWithShape="1">
          <a:blip r:embed="rId5"/>
          <a:srcRect r="62953"/>
          <a:stretch/>
        </p:blipFill>
        <p:spPr>
          <a:xfrm>
            <a:off x="5357394" y="91003"/>
            <a:ext cx="3387604" cy="1537884"/>
          </a:xfrm>
          <a:prstGeom prst="rect">
            <a:avLst/>
          </a:prstGeom>
        </p:spPr>
      </p:pic>
    </p:spTree>
    <p:extLst>
      <p:ext uri="{BB962C8B-B14F-4D97-AF65-F5344CB8AC3E}">
        <p14:creationId xmlns:p14="http://schemas.microsoft.com/office/powerpoint/2010/main" val="3560284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TensorFlow Serving</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14</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369332"/>
          </a:xfrm>
        </p:spPr>
        <p:txBody>
          <a:bodyPr/>
          <a:lstStyle/>
          <a:p>
            <a:r>
              <a:rPr lang="cs-CZ" b="0" dirty="0">
                <a:latin typeface="Arial" panose="020B0604020202020204" pitchFamily="34" charset="0"/>
                <a:cs typeface="Arial" panose="020B0604020202020204" pitchFamily="34" charset="0"/>
              </a:rPr>
              <a:t>Running the model:</a:t>
            </a:r>
          </a:p>
        </p:txBody>
      </p:sp>
      <p:pic>
        <p:nvPicPr>
          <p:cNvPr id="12" name="Picture 11">
            <a:extLst>
              <a:ext uri="{FF2B5EF4-FFF2-40B4-BE49-F238E27FC236}">
                <a16:creationId xmlns:a16="http://schemas.microsoft.com/office/drawing/2014/main" id="{6DE78453-1D0F-477A-AB91-3428E071BF48}"/>
              </a:ext>
            </a:extLst>
          </p:cNvPr>
          <p:cNvPicPr>
            <a:picLocks noChangeAspect="1"/>
          </p:cNvPicPr>
          <p:nvPr/>
        </p:nvPicPr>
        <p:blipFill>
          <a:blip r:embed="rId2"/>
          <a:stretch>
            <a:fillRect/>
          </a:stretch>
        </p:blipFill>
        <p:spPr>
          <a:xfrm>
            <a:off x="0" y="1076255"/>
            <a:ext cx="6335009" cy="800212"/>
          </a:xfrm>
          <a:prstGeom prst="rect">
            <a:avLst/>
          </a:prstGeom>
        </p:spPr>
      </p:pic>
      <p:pic>
        <p:nvPicPr>
          <p:cNvPr id="14" name="Picture 13">
            <a:extLst>
              <a:ext uri="{FF2B5EF4-FFF2-40B4-BE49-F238E27FC236}">
                <a16:creationId xmlns:a16="http://schemas.microsoft.com/office/drawing/2014/main" id="{8F47026C-3CA5-4ABA-8BD1-2502798C4A8F}"/>
              </a:ext>
            </a:extLst>
          </p:cNvPr>
          <p:cNvPicPr>
            <a:picLocks noChangeAspect="1"/>
          </p:cNvPicPr>
          <p:nvPr/>
        </p:nvPicPr>
        <p:blipFill>
          <a:blip r:embed="rId3"/>
          <a:stretch>
            <a:fillRect/>
          </a:stretch>
        </p:blipFill>
        <p:spPr>
          <a:xfrm>
            <a:off x="0" y="1867623"/>
            <a:ext cx="9144000" cy="1408253"/>
          </a:xfrm>
          <a:prstGeom prst="rect">
            <a:avLst/>
          </a:prstGeom>
        </p:spPr>
      </p:pic>
      <p:pic>
        <p:nvPicPr>
          <p:cNvPr id="16" name="Picture 15">
            <a:extLst>
              <a:ext uri="{FF2B5EF4-FFF2-40B4-BE49-F238E27FC236}">
                <a16:creationId xmlns:a16="http://schemas.microsoft.com/office/drawing/2014/main" id="{D0E72412-5344-40F8-8641-290D36B0D1D6}"/>
              </a:ext>
            </a:extLst>
          </p:cNvPr>
          <p:cNvPicPr>
            <a:picLocks noChangeAspect="1"/>
          </p:cNvPicPr>
          <p:nvPr/>
        </p:nvPicPr>
        <p:blipFill>
          <a:blip r:embed="rId4"/>
          <a:stretch>
            <a:fillRect/>
          </a:stretch>
        </p:blipFill>
        <p:spPr>
          <a:xfrm>
            <a:off x="-2094" y="3275876"/>
            <a:ext cx="9144000" cy="1598916"/>
          </a:xfrm>
          <a:prstGeom prst="rect">
            <a:avLst/>
          </a:prstGeom>
        </p:spPr>
      </p:pic>
    </p:spTree>
    <p:extLst>
      <p:ext uri="{BB962C8B-B14F-4D97-AF65-F5344CB8AC3E}">
        <p14:creationId xmlns:p14="http://schemas.microsoft.com/office/powerpoint/2010/main" val="3793816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hlinkClick r:id="rId3"/>
              </a:rPr>
              <a:t>Triton</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15</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198" y="2211537"/>
            <a:ext cx="7658098" cy="1000274"/>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hlinkClick r:id="rId4"/>
              </a:rPr>
              <a:t>https://towardsdatascience.com/hugging-face-transformer-inference-under-1-millisecond-latency-e1be0057a51c</a:t>
            </a:r>
            <a:r>
              <a:rPr lang="cs-CZ" b="0" dirty="0">
                <a:latin typeface="Arial" panose="020B0604020202020204" pitchFamily="34" charset="0"/>
                <a:cs typeface="Arial" panose="020B0604020202020204" pitchFamily="34" charset="0"/>
              </a:rPr>
              <a:t> </a:t>
            </a:r>
          </a:p>
          <a:p>
            <a:pPr marL="481837" lvl="2" indent="-285750">
              <a:buFont typeface="Arial" panose="020B0604020202020204" pitchFamily="34" charset="0"/>
              <a:buChar char="•"/>
            </a:pPr>
            <a:r>
              <a:rPr lang="cs-CZ" b="0" dirty="0">
                <a:latin typeface="Arial" panose="020B0604020202020204" pitchFamily="34" charset="0"/>
                <a:cs typeface="Arial" panose="020B0604020202020204" pitchFamily="34" charset="0"/>
              </a:rPr>
              <a:t>Serving of transformer 4.1x faster than FastAPI</a:t>
            </a:r>
          </a:p>
        </p:txBody>
      </p:sp>
      <p:graphicFrame>
        <p:nvGraphicFramePr>
          <p:cNvPr id="7" name="Table 10">
            <a:extLst>
              <a:ext uri="{FF2B5EF4-FFF2-40B4-BE49-F238E27FC236}">
                <a16:creationId xmlns:a16="http://schemas.microsoft.com/office/drawing/2014/main" id="{CAF91555-A505-4AE8-8A8D-D99C632A7248}"/>
              </a:ext>
            </a:extLst>
          </p:cNvPr>
          <p:cNvGraphicFramePr>
            <a:graphicFrameLocks noGrp="1"/>
          </p:cNvGraphicFramePr>
          <p:nvPr>
            <p:extLst>
              <p:ext uri="{D42A27DB-BD31-4B8C-83A1-F6EECF244321}">
                <p14:modId xmlns:p14="http://schemas.microsoft.com/office/powerpoint/2010/main" val="554216822"/>
              </p:ext>
            </p:extLst>
          </p:nvPr>
        </p:nvGraphicFramePr>
        <p:xfrm>
          <a:off x="457198" y="717550"/>
          <a:ext cx="7995426" cy="1483360"/>
        </p:xfrm>
        <a:graphic>
          <a:graphicData uri="http://schemas.openxmlformats.org/drawingml/2006/table">
            <a:tbl>
              <a:tblPr firstRow="1" bandRow="1">
                <a:tableStyleId>{5C22544A-7EE6-4342-B048-85BDC9FD1C3A}</a:tableStyleId>
              </a:tblPr>
              <a:tblGrid>
                <a:gridCol w="3997713">
                  <a:extLst>
                    <a:ext uri="{9D8B030D-6E8A-4147-A177-3AD203B41FA5}">
                      <a16:colId xmlns:a16="http://schemas.microsoft.com/office/drawing/2014/main" val="3911898923"/>
                    </a:ext>
                  </a:extLst>
                </a:gridCol>
                <a:gridCol w="3997713">
                  <a:extLst>
                    <a:ext uri="{9D8B030D-6E8A-4147-A177-3AD203B41FA5}">
                      <a16:colId xmlns:a16="http://schemas.microsoft.com/office/drawing/2014/main" val="3531969448"/>
                    </a:ext>
                  </a:extLst>
                </a:gridCol>
              </a:tblGrid>
              <a:tr h="370840">
                <a:tc>
                  <a:txBody>
                    <a:bodyPr/>
                    <a:lstStyle/>
                    <a:p>
                      <a:r>
                        <a:rPr lang="cs-CZ" dirty="0">
                          <a:latin typeface="Arial" panose="020B0604020202020204" pitchFamily="34" charset="0"/>
                          <a:cs typeface="Arial" panose="020B0604020202020204" pitchFamily="34" charset="0"/>
                        </a:rPr>
                        <a:t>Pros</a:t>
                      </a:r>
                      <a:endParaRPr lang="en-US" dirty="0">
                        <a:latin typeface="Arial" panose="020B0604020202020204" pitchFamily="34" charset="0"/>
                        <a:cs typeface="Arial" panose="020B0604020202020204" pitchFamily="34" charset="0"/>
                      </a:endParaRPr>
                    </a:p>
                  </a:txBody>
                  <a:tcPr/>
                </a:tc>
                <a:tc>
                  <a:txBody>
                    <a:bodyPr/>
                    <a:lstStyle/>
                    <a:p>
                      <a:r>
                        <a:rPr lang="cs-CZ" dirty="0">
                          <a:latin typeface="Arial" panose="020B0604020202020204" pitchFamily="34" charset="0"/>
                          <a:cs typeface="Arial" panose="020B0604020202020204" pitchFamily="34" charset="0"/>
                        </a:rPr>
                        <a:t>Cons</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26523448"/>
                  </a:ext>
                </a:extLst>
              </a:tr>
              <a:tr h="370840">
                <a:tc>
                  <a:txBody>
                    <a:bodyPr/>
                    <a:lstStyle/>
                    <a:p>
                      <a:pPr marL="0" lvl="0" indent="0">
                        <a:buFont typeface="Arial" panose="020B0604020202020204" pitchFamily="34" charset="0"/>
                        <a:buNone/>
                      </a:pPr>
                      <a:r>
                        <a:rPr lang="cs-CZ" dirty="0">
                          <a:latin typeface="Arial" panose="020B0604020202020204" pitchFamily="34" charset="0"/>
                          <a:cs typeface="Arial" panose="020B0604020202020204" pitchFamily="34" charset="0"/>
                        </a:rPr>
                        <a:t>High-performance C++ server</a:t>
                      </a:r>
                      <a:endParaRPr lang="en-US" dirty="0">
                        <a:latin typeface="Arial" panose="020B0604020202020204" pitchFamily="34" charset="0"/>
                        <a:cs typeface="Arial" panose="020B0604020202020204" pitchFamily="34" charset="0"/>
                      </a:endParaRPr>
                    </a:p>
                  </a:txBody>
                  <a:tcPr/>
                </a:tc>
                <a:tc>
                  <a:txBody>
                    <a:bodyPr/>
                    <a:lstStyle/>
                    <a:p>
                      <a:r>
                        <a:rPr lang="cs-CZ" dirty="0">
                          <a:latin typeface="Arial" panose="020B0604020202020204" pitchFamily="34" charset="0"/>
                          <a:cs typeface="Arial" panose="020B0604020202020204" pitchFamily="34" charset="0"/>
                        </a:rPr>
                        <a:t>Installation: Compile or docker image</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69750858"/>
                  </a:ext>
                </a:extLst>
              </a:tr>
              <a:tr h="370840">
                <a:tc>
                  <a:txBody>
                    <a:bodyPr/>
                    <a:lstStyle/>
                    <a:p>
                      <a:r>
                        <a:rPr lang="cs-CZ" dirty="0">
                          <a:latin typeface="Arial" panose="020B0604020202020204" pitchFamily="34" charset="0"/>
                          <a:cs typeface="Arial" panose="020B0604020202020204" pitchFamily="34" charset="0"/>
                        </a:rPr>
                        <a:t>Support for many backends</a:t>
                      </a:r>
                      <a:endParaRPr lang="en-US" dirty="0">
                        <a:latin typeface="Arial" panose="020B0604020202020204" pitchFamily="34" charset="0"/>
                        <a:cs typeface="Arial" panose="020B0604020202020204" pitchFamily="34" charset="0"/>
                      </a:endParaRPr>
                    </a:p>
                  </a:txBody>
                  <a:tcPr/>
                </a:tc>
                <a:tc>
                  <a:txBody>
                    <a:bodyPr/>
                    <a:lstStyle/>
                    <a:p>
                      <a:r>
                        <a:rPr lang="cs-CZ" dirty="0">
                          <a:latin typeface="Arial" panose="020B0604020202020204" pitchFamily="34" charset="0"/>
                          <a:cs typeface="Arial" panose="020B0604020202020204" pitchFamily="34" charset="0"/>
                        </a:rPr>
                        <a:t>Compile C++ for specific py versions</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11165836"/>
                  </a:ext>
                </a:extLst>
              </a:tr>
              <a:tr h="370840">
                <a:tc>
                  <a:txBody>
                    <a:bodyPr/>
                    <a:lstStyle/>
                    <a:p>
                      <a:r>
                        <a:rPr lang="cs-CZ" dirty="0">
                          <a:latin typeface="Arial" panose="020B0604020202020204" pitchFamily="34" charset="0"/>
                          <a:cs typeface="Arial" panose="020B0604020202020204" pitchFamily="34" charset="0"/>
                        </a:rPr>
                        <a:t>Support for custom python code</a:t>
                      </a:r>
                      <a:endParaRPr lang="en-US" dirty="0">
                        <a:latin typeface="Arial" panose="020B0604020202020204" pitchFamily="34" charset="0"/>
                        <a:cs typeface="Arial" panose="020B0604020202020204" pitchFamily="34" charset="0"/>
                      </a:endParaRPr>
                    </a:p>
                  </a:txBody>
                  <a:tcPr/>
                </a:tc>
                <a:tc>
                  <a:txBody>
                    <a:bodyPr/>
                    <a:lstStyle/>
                    <a:p>
                      <a:r>
                        <a:rPr lang="cs-CZ" dirty="0">
                          <a:latin typeface="Arial" panose="020B0604020202020204" pitchFamily="34" charset="0"/>
                          <a:cs typeface="Arial" panose="020B0604020202020204" pitchFamily="34" charset="0"/>
                        </a:rPr>
                        <a:t>Large docker images</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1879812"/>
                  </a:ext>
                </a:extLst>
              </a:tr>
            </a:tbl>
          </a:graphicData>
        </a:graphic>
      </p:graphicFrame>
    </p:spTree>
    <p:extLst>
      <p:ext uri="{BB962C8B-B14F-4D97-AF65-F5344CB8AC3E}">
        <p14:creationId xmlns:p14="http://schemas.microsoft.com/office/powerpoint/2010/main" val="1627367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Triton</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16</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6739823" cy="1785104"/>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Usage: prepared docker image or compiled C++ server</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Input and output types: </a:t>
            </a:r>
          </a:p>
          <a:p>
            <a:pPr marL="481837" lvl="2" indent="-285750">
              <a:buFont typeface="Arial" panose="020B0604020202020204" pitchFamily="34" charset="0"/>
              <a:buChar char="•"/>
            </a:pPr>
            <a:r>
              <a:rPr lang="cs-CZ" b="0" dirty="0">
                <a:latin typeface="Arial" panose="020B0604020202020204" pitchFamily="34" charset="0"/>
                <a:cs typeface="Arial" panose="020B0604020202020204" pitchFamily="34" charset="0"/>
              </a:rPr>
              <a:t>Automatic: for TF traced model, TensorRT, ONNX, OpenVino</a:t>
            </a:r>
          </a:p>
          <a:p>
            <a:pPr marL="481837" lvl="2" indent="-285750">
              <a:buFont typeface="Arial" panose="020B0604020202020204" pitchFamily="34" charset="0"/>
              <a:buChar char="•"/>
            </a:pPr>
            <a:r>
              <a:rPr lang="cs-CZ" b="0" dirty="0">
                <a:latin typeface="Arial" panose="020B0604020202020204" pitchFamily="34" charset="0"/>
                <a:cs typeface="Arial" panose="020B0604020202020204" pitchFamily="34" charset="0"/>
              </a:rPr>
              <a:t>For custom python need to specify manually in config.pbtxt</a:t>
            </a:r>
          </a:p>
          <a:p>
            <a:pPr marL="292970" lvl="1" indent="-285750">
              <a:buFont typeface="Arial" panose="020B0604020202020204" pitchFamily="34" charset="0"/>
              <a:buChar char="•"/>
            </a:pPr>
            <a:r>
              <a:rPr lang="cs-CZ" dirty="0">
                <a:latin typeface="Arial" panose="020B0604020202020204" pitchFamily="34" charset="0"/>
                <a:cs typeface="Arial" panose="020B0604020202020204" pitchFamily="34" charset="0"/>
              </a:rPr>
              <a:t>Not many examples or tutorials in general, smaller adoption</a:t>
            </a:r>
          </a:p>
        </p:txBody>
      </p:sp>
      <p:pic>
        <p:nvPicPr>
          <p:cNvPr id="8" name="Picture 7">
            <a:extLst>
              <a:ext uri="{FF2B5EF4-FFF2-40B4-BE49-F238E27FC236}">
                <a16:creationId xmlns:a16="http://schemas.microsoft.com/office/drawing/2014/main" id="{E2481E91-78E4-4269-9898-C6AC41FE25CF}"/>
              </a:ext>
            </a:extLst>
          </p:cNvPr>
          <p:cNvPicPr>
            <a:picLocks noChangeAspect="1"/>
          </p:cNvPicPr>
          <p:nvPr/>
        </p:nvPicPr>
        <p:blipFill>
          <a:blip r:embed="rId3"/>
          <a:stretch>
            <a:fillRect/>
          </a:stretch>
        </p:blipFill>
        <p:spPr>
          <a:xfrm>
            <a:off x="7197023" y="0"/>
            <a:ext cx="1993785" cy="5143500"/>
          </a:xfrm>
          <a:prstGeom prst="rect">
            <a:avLst/>
          </a:prstGeom>
        </p:spPr>
      </p:pic>
    </p:spTree>
    <p:extLst>
      <p:ext uri="{BB962C8B-B14F-4D97-AF65-F5344CB8AC3E}">
        <p14:creationId xmlns:p14="http://schemas.microsoft.com/office/powerpoint/2010/main" val="2188583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a:xfrm>
            <a:off x="457200" y="226792"/>
            <a:ext cx="8225412" cy="867930"/>
          </a:xfrm>
        </p:spPr>
        <p:txBody>
          <a:bodyPr/>
          <a:lstStyle/>
          <a:p>
            <a:r>
              <a:rPr lang="cs-CZ" dirty="0">
                <a:latin typeface="Arial" panose="020B0604020202020204" pitchFamily="34" charset="0"/>
                <a:cs typeface="Arial" panose="020B0604020202020204" pitchFamily="34" charset="0"/>
              </a:rPr>
              <a:t>Triton - </a:t>
            </a:r>
            <a:r>
              <a:rPr lang="cs-CZ" b="0" dirty="0">
                <a:latin typeface="Arial" panose="020B0604020202020204" pitchFamily="34" charset="0"/>
                <a:cs typeface="Arial" panose="020B0604020202020204" pitchFamily="34" charset="0"/>
                <a:hlinkClick r:id="rId2"/>
              </a:rPr>
              <a:t>Available versions</a:t>
            </a:r>
            <a:br>
              <a:rPr lang="cs-CZ" b="0"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17</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6739823" cy="369332"/>
          </a:xfrm>
        </p:spPr>
        <p:txBody>
          <a:bodyPr/>
          <a:lstStyle/>
          <a:p>
            <a:pPr marL="481837" lvl="2" indent="-285750">
              <a:buFont typeface="Arial" panose="020B0604020202020204" pitchFamily="34" charset="0"/>
              <a:buChar char="•"/>
            </a:pPr>
            <a:endParaRPr lang="cs-CZ" b="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E5F8BB3F-E662-4086-AD1A-7226243742CF}"/>
              </a:ext>
            </a:extLst>
          </p:cNvPr>
          <p:cNvPicPr>
            <a:picLocks noChangeAspect="1"/>
          </p:cNvPicPr>
          <p:nvPr/>
        </p:nvPicPr>
        <p:blipFill>
          <a:blip r:embed="rId3"/>
          <a:stretch>
            <a:fillRect/>
          </a:stretch>
        </p:blipFill>
        <p:spPr>
          <a:xfrm>
            <a:off x="0" y="637442"/>
            <a:ext cx="9144000" cy="4506058"/>
          </a:xfrm>
          <a:prstGeom prst="rect">
            <a:avLst/>
          </a:prstGeom>
        </p:spPr>
      </p:pic>
    </p:spTree>
    <p:extLst>
      <p:ext uri="{BB962C8B-B14F-4D97-AF65-F5344CB8AC3E}">
        <p14:creationId xmlns:p14="http://schemas.microsoft.com/office/powerpoint/2010/main" val="577051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a:xfrm>
            <a:off x="457200" y="226792"/>
            <a:ext cx="8225412" cy="867930"/>
          </a:xfrm>
        </p:spPr>
        <p:txBody>
          <a:bodyPr/>
          <a:lstStyle/>
          <a:p>
            <a:r>
              <a:rPr lang="cs-CZ" dirty="0">
                <a:latin typeface="Arial" panose="020B0604020202020204" pitchFamily="34" charset="0"/>
                <a:cs typeface="Arial" panose="020B0604020202020204" pitchFamily="34" charset="0"/>
              </a:rPr>
              <a:t>Triton – </a:t>
            </a:r>
            <a:r>
              <a:rPr lang="cs-CZ" b="0" dirty="0">
                <a:latin typeface="Arial" panose="020B0604020202020204" pitchFamily="34" charset="0"/>
                <a:cs typeface="Arial" panose="020B0604020202020204" pitchFamily="34" charset="0"/>
              </a:rPr>
              <a:t>python backend</a:t>
            </a:r>
            <a:br>
              <a:rPr lang="cs-CZ" b="0"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18</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1" y="706923"/>
            <a:ext cx="4172786" cy="369332"/>
          </a:xfrm>
        </p:spPr>
        <p:txBody>
          <a:bodyPr/>
          <a:lstStyle/>
          <a:p>
            <a:pPr marL="292970" lvl="1" indent="-285750">
              <a:buFont typeface="Arial" panose="020B0604020202020204" pitchFamily="34" charset="0"/>
              <a:buChar char="•"/>
            </a:pPr>
            <a:endParaRPr lang="cs-CZ" b="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2E942C4-1970-4DA1-AB07-7243A4C642A2}"/>
              </a:ext>
            </a:extLst>
          </p:cNvPr>
          <p:cNvPicPr>
            <a:picLocks noChangeAspect="1"/>
          </p:cNvPicPr>
          <p:nvPr/>
        </p:nvPicPr>
        <p:blipFill>
          <a:blip r:embed="rId2"/>
          <a:stretch>
            <a:fillRect/>
          </a:stretch>
        </p:blipFill>
        <p:spPr>
          <a:xfrm>
            <a:off x="4682677" y="0"/>
            <a:ext cx="4497842" cy="5143500"/>
          </a:xfrm>
          <a:prstGeom prst="rect">
            <a:avLst/>
          </a:prstGeom>
        </p:spPr>
      </p:pic>
      <p:pic>
        <p:nvPicPr>
          <p:cNvPr id="12" name="Picture 11">
            <a:extLst>
              <a:ext uri="{FF2B5EF4-FFF2-40B4-BE49-F238E27FC236}">
                <a16:creationId xmlns:a16="http://schemas.microsoft.com/office/drawing/2014/main" id="{8CECD465-956F-4C91-9AF2-20D9524F557D}"/>
              </a:ext>
            </a:extLst>
          </p:cNvPr>
          <p:cNvPicPr>
            <a:picLocks noChangeAspect="1"/>
          </p:cNvPicPr>
          <p:nvPr/>
        </p:nvPicPr>
        <p:blipFill>
          <a:blip r:embed="rId3"/>
          <a:stretch>
            <a:fillRect/>
          </a:stretch>
        </p:blipFill>
        <p:spPr>
          <a:xfrm>
            <a:off x="270274" y="2025078"/>
            <a:ext cx="2362530" cy="1352739"/>
          </a:xfrm>
          <a:prstGeom prst="rect">
            <a:avLst/>
          </a:prstGeom>
        </p:spPr>
      </p:pic>
      <p:pic>
        <p:nvPicPr>
          <p:cNvPr id="16" name="Picture 15">
            <a:extLst>
              <a:ext uri="{FF2B5EF4-FFF2-40B4-BE49-F238E27FC236}">
                <a16:creationId xmlns:a16="http://schemas.microsoft.com/office/drawing/2014/main" id="{9461771D-7124-4F37-A455-B877AF71D22C}"/>
              </a:ext>
            </a:extLst>
          </p:cNvPr>
          <p:cNvPicPr>
            <a:picLocks noChangeAspect="1"/>
          </p:cNvPicPr>
          <p:nvPr/>
        </p:nvPicPr>
        <p:blipFill>
          <a:blip r:embed="rId4"/>
          <a:stretch>
            <a:fillRect/>
          </a:stretch>
        </p:blipFill>
        <p:spPr>
          <a:xfrm>
            <a:off x="141349" y="695517"/>
            <a:ext cx="3553321" cy="1133633"/>
          </a:xfrm>
          <a:prstGeom prst="rect">
            <a:avLst/>
          </a:prstGeom>
        </p:spPr>
      </p:pic>
    </p:spTree>
    <p:extLst>
      <p:ext uri="{BB962C8B-B14F-4D97-AF65-F5344CB8AC3E}">
        <p14:creationId xmlns:p14="http://schemas.microsoft.com/office/powerpoint/2010/main" val="1912093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a:xfrm>
            <a:off x="457200" y="226792"/>
            <a:ext cx="8225412" cy="867930"/>
          </a:xfrm>
        </p:spPr>
        <p:txBody>
          <a:bodyPr/>
          <a:lstStyle/>
          <a:p>
            <a:r>
              <a:rPr lang="cs-CZ" dirty="0">
                <a:latin typeface="Arial" panose="020B0604020202020204" pitchFamily="34" charset="0"/>
                <a:cs typeface="Arial" panose="020B0604020202020204" pitchFamily="34" charset="0"/>
              </a:rPr>
              <a:t>Triton – </a:t>
            </a:r>
            <a:r>
              <a:rPr lang="cs-CZ" b="0" dirty="0">
                <a:latin typeface="Arial" panose="020B0604020202020204" pitchFamily="34" charset="0"/>
                <a:cs typeface="Arial" panose="020B0604020202020204" pitchFamily="34" charset="0"/>
              </a:rPr>
              <a:t>running into errors</a:t>
            </a:r>
            <a:br>
              <a:rPr lang="cs-CZ" b="0"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19</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1" y="706923"/>
            <a:ext cx="4172786" cy="369332"/>
          </a:xfrm>
        </p:spPr>
        <p:txBody>
          <a:bodyPr/>
          <a:lstStyle/>
          <a:p>
            <a:pPr marL="292970" lvl="1" indent="-285750">
              <a:buFont typeface="Arial" panose="020B0604020202020204" pitchFamily="34" charset="0"/>
              <a:buChar char="•"/>
            </a:pPr>
            <a:endParaRPr lang="cs-CZ" b="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EA7C4CDB-EFD6-44FC-A44F-38FFA372713A}"/>
              </a:ext>
            </a:extLst>
          </p:cNvPr>
          <p:cNvPicPr>
            <a:picLocks noChangeAspect="1"/>
          </p:cNvPicPr>
          <p:nvPr/>
        </p:nvPicPr>
        <p:blipFill>
          <a:blip r:embed="rId2"/>
          <a:stretch>
            <a:fillRect/>
          </a:stretch>
        </p:blipFill>
        <p:spPr>
          <a:xfrm>
            <a:off x="-2094" y="693984"/>
            <a:ext cx="9144000" cy="4449516"/>
          </a:xfrm>
          <a:prstGeom prst="rect">
            <a:avLst/>
          </a:prstGeom>
        </p:spPr>
      </p:pic>
    </p:spTree>
    <p:extLst>
      <p:ext uri="{BB962C8B-B14F-4D97-AF65-F5344CB8AC3E}">
        <p14:creationId xmlns:p14="http://schemas.microsoft.com/office/powerpoint/2010/main" val="3582947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F22A8F3-5DC3-4A7D-87E8-49E09A5DE6E6}"/>
              </a:ext>
            </a:extLst>
          </p:cNvPr>
          <p:cNvSpPr>
            <a:spLocks noGrp="1"/>
          </p:cNvSpPr>
          <p:nvPr>
            <p:ph type="body" sz="quarter" idx="12"/>
          </p:nvPr>
        </p:nvSpPr>
        <p:spPr>
          <a:xfrm>
            <a:off x="457202" y="1239838"/>
            <a:ext cx="8228013" cy="1600438"/>
          </a:xfrm>
        </p:spPr>
        <p:txBody>
          <a:bodyPr/>
          <a:lstStyle/>
          <a:p>
            <a:pPr marL="431800" lvl="0" indent="-285750" algn="l" rtl="0">
              <a:spcBef>
                <a:spcPts val="0"/>
              </a:spcBef>
              <a:spcAft>
                <a:spcPts val="0"/>
              </a:spcAft>
              <a:buSzPts val="1300"/>
              <a:buFont typeface="Arial" panose="020B0604020202020204" pitchFamily="34" charset="0"/>
              <a:buChar char="•"/>
            </a:pPr>
            <a:r>
              <a:rPr lang="en-US" dirty="0"/>
              <a:t>AI, Machine learning</a:t>
            </a:r>
            <a:r>
              <a:rPr lang="cs-CZ" dirty="0"/>
              <a:t>, MLOps, ML Engineering</a:t>
            </a:r>
          </a:p>
          <a:p>
            <a:pPr marL="431800" lvl="0" indent="-285750" algn="l" rtl="0">
              <a:spcBef>
                <a:spcPts val="0"/>
              </a:spcBef>
              <a:spcAft>
                <a:spcPts val="0"/>
              </a:spcAft>
              <a:buSzPts val="1300"/>
              <a:buFont typeface="Arial" panose="020B0604020202020204" pitchFamily="34" charset="0"/>
              <a:buChar char="•"/>
            </a:pPr>
            <a:r>
              <a:rPr lang="cs-CZ" dirty="0"/>
              <a:t>Masters' degree from AI at FEE, CTU</a:t>
            </a:r>
          </a:p>
          <a:p>
            <a:pPr marL="431800" lvl="0" indent="-285750" algn="l" rtl="0">
              <a:spcBef>
                <a:spcPts val="0"/>
              </a:spcBef>
              <a:spcAft>
                <a:spcPts val="0"/>
              </a:spcAft>
              <a:buSzPts val="1300"/>
              <a:buFont typeface="Arial" panose="020B0604020202020204" pitchFamily="34" charset="0"/>
              <a:buChar char="•"/>
            </a:pPr>
            <a:r>
              <a:rPr lang="en-US" dirty="0"/>
              <a:t>Working at Ava</a:t>
            </a:r>
            <a:r>
              <a:rPr lang="cs-CZ" dirty="0"/>
              <a:t>st, Gen Digital ~ 4 years</a:t>
            </a:r>
          </a:p>
          <a:p>
            <a:pPr marL="431800" lvl="0" indent="-285750" algn="l" rtl="0">
              <a:spcBef>
                <a:spcPts val="0"/>
              </a:spcBef>
              <a:spcAft>
                <a:spcPts val="0"/>
              </a:spcAft>
              <a:buSzPts val="1300"/>
              <a:buFont typeface="Arial" panose="020B0604020202020204" pitchFamily="34" charset="0"/>
              <a:buChar char="•"/>
            </a:pPr>
            <a:r>
              <a:rPr lang="en-US" dirty="0"/>
              <a:t>Using python ~</a:t>
            </a:r>
            <a:r>
              <a:rPr lang="cs-CZ" dirty="0"/>
              <a:t>7</a:t>
            </a:r>
            <a:r>
              <a:rPr lang="en-US" dirty="0"/>
              <a:t> years</a:t>
            </a:r>
            <a:endParaRPr lang="cs-CZ" dirty="0"/>
          </a:p>
          <a:p>
            <a:pPr marL="431800" lvl="0" indent="-285750" algn="l" rtl="0">
              <a:spcBef>
                <a:spcPts val="0"/>
              </a:spcBef>
              <a:spcAft>
                <a:spcPts val="0"/>
              </a:spcAft>
              <a:buSzPts val="1300"/>
              <a:buFont typeface="Arial" panose="020B0604020202020204" pitchFamily="34" charset="0"/>
              <a:buChar char="•"/>
            </a:pPr>
            <a:r>
              <a:rPr lang="en-US" u="sng" dirty="0">
                <a:solidFill>
                  <a:schemeClr val="hlink"/>
                </a:solidFill>
                <a:hlinkClick r:id="rId2"/>
              </a:rPr>
              <a:t>https://github.com/racinmat</a:t>
            </a:r>
            <a:r>
              <a:rPr lang="en-US" dirty="0"/>
              <a:t> </a:t>
            </a:r>
            <a:endParaRPr lang="cs-CZ" dirty="0"/>
          </a:p>
          <a:p>
            <a:pPr marL="431800" lvl="0" indent="-285750" algn="l" rtl="0">
              <a:spcBef>
                <a:spcPts val="0"/>
              </a:spcBef>
              <a:spcAft>
                <a:spcPts val="0"/>
              </a:spcAft>
              <a:buSzPts val="1300"/>
              <a:buFont typeface="Arial" panose="020B0604020202020204" pitchFamily="34" charset="0"/>
              <a:buChar char="•"/>
            </a:pPr>
            <a:r>
              <a:rPr lang="en-US" dirty="0">
                <a:hlinkClick r:id="rId3"/>
              </a:rPr>
              <a:t>https://www.linkedin.com/in/matej-racinsky/</a:t>
            </a:r>
            <a:r>
              <a:rPr lang="cs-CZ" dirty="0"/>
              <a:t> </a:t>
            </a:r>
            <a:endParaRPr lang="en-US" dirty="0"/>
          </a:p>
          <a:p>
            <a:endParaRPr lang="en-US" dirty="0"/>
          </a:p>
        </p:txBody>
      </p:sp>
      <p:sp>
        <p:nvSpPr>
          <p:cNvPr id="6" name="Title 5">
            <a:extLst>
              <a:ext uri="{FF2B5EF4-FFF2-40B4-BE49-F238E27FC236}">
                <a16:creationId xmlns:a16="http://schemas.microsoft.com/office/drawing/2014/main" id="{BA80F0CA-D805-4A4B-9BEC-F80D8C75DA40}"/>
              </a:ext>
            </a:extLst>
          </p:cNvPr>
          <p:cNvSpPr>
            <a:spLocks noGrp="1"/>
          </p:cNvSpPr>
          <p:nvPr>
            <p:ph type="title"/>
          </p:nvPr>
        </p:nvSpPr>
        <p:spPr/>
        <p:txBody>
          <a:bodyPr/>
          <a:lstStyle/>
          <a:p>
            <a:r>
              <a:rPr lang="cs-CZ" dirty="0"/>
              <a:t>About me</a:t>
            </a:r>
            <a:endParaRPr lang="en-US" dirty="0"/>
          </a:p>
        </p:txBody>
      </p:sp>
      <p:sp>
        <p:nvSpPr>
          <p:cNvPr id="7" name="Text Placeholder 6">
            <a:extLst>
              <a:ext uri="{FF2B5EF4-FFF2-40B4-BE49-F238E27FC236}">
                <a16:creationId xmlns:a16="http://schemas.microsoft.com/office/drawing/2014/main" id="{3513537B-6D27-4A36-9D28-53F410F78D03}"/>
              </a:ext>
            </a:extLst>
          </p:cNvPr>
          <p:cNvSpPr>
            <a:spLocks noGrp="1"/>
          </p:cNvSpPr>
          <p:nvPr>
            <p:ph type="body" idx="1"/>
          </p:nvPr>
        </p:nvSpPr>
        <p:spPr>
          <a:xfrm>
            <a:off x="457201" y="713189"/>
            <a:ext cx="8227928" cy="369332"/>
          </a:xfrm>
        </p:spPr>
        <p:txBody>
          <a:bodyPr/>
          <a:lstStyle/>
          <a:p>
            <a:r>
              <a:rPr lang="cs-CZ" dirty="0"/>
              <a:t>Matěj Račinský</a:t>
            </a:r>
            <a:endParaRPr lang="en-US" dirty="0"/>
          </a:p>
        </p:txBody>
      </p:sp>
      <p:sp>
        <p:nvSpPr>
          <p:cNvPr id="4" name="Footer Placeholder 3">
            <a:extLst>
              <a:ext uri="{FF2B5EF4-FFF2-40B4-BE49-F238E27FC236}">
                <a16:creationId xmlns:a16="http://schemas.microsoft.com/office/drawing/2014/main" id="{24DC36CC-FFB0-4880-91F5-46488DDFFFF5}"/>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Tree>
    <p:extLst>
      <p:ext uri="{BB962C8B-B14F-4D97-AF65-F5344CB8AC3E}">
        <p14:creationId xmlns:p14="http://schemas.microsoft.com/office/powerpoint/2010/main" val="1938211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hlinkClick r:id="rId2"/>
              </a:rPr>
              <a:t>TorchServe</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20</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198" y="3324057"/>
            <a:ext cx="7658098" cy="369332"/>
          </a:xfrm>
        </p:spPr>
        <p:txBody>
          <a:bodyPr/>
          <a:lstStyle/>
          <a:p>
            <a:pPr marL="291237" indent="-285750">
              <a:buFont typeface="Arial" panose="020B0604020202020204" pitchFamily="34" charset="0"/>
              <a:buChar char="•"/>
            </a:pPr>
            <a:endParaRPr lang="cs-CZ" b="0" dirty="0">
              <a:latin typeface="Arial" panose="020B0604020202020204" pitchFamily="34" charset="0"/>
              <a:cs typeface="Arial" panose="020B0604020202020204" pitchFamily="34" charset="0"/>
            </a:endParaRPr>
          </a:p>
        </p:txBody>
      </p:sp>
      <p:graphicFrame>
        <p:nvGraphicFramePr>
          <p:cNvPr id="7" name="Table 10">
            <a:extLst>
              <a:ext uri="{FF2B5EF4-FFF2-40B4-BE49-F238E27FC236}">
                <a16:creationId xmlns:a16="http://schemas.microsoft.com/office/drawing/2014/main" id="{CAF91555-A505-4AE8-8A8D-D99C632A7248}"/>
              </a:ext>
            </a:extLst>
          </p:cNvPr>
          <p:cNvGraphicFramePr>
            <a:graphicFrameLocks noGrp="1"/>
          </p:cNvGraphicFramePr>
          <p:nvPr>
            <p:extLst>
              <p:ext uri="{D42A27DB-BD31-4B8C-83A1-F6EECF244321}">
                <p14:modId xmlns:p14="http://schemas.microsoft.com/office/powerpoint/2010/main" val="2073240932"/>
              </p:ext>
            </p:extLst>
          </p:nvPr>
        </p:nvGraphicFramePr>
        <p:xfrm>
          <a:off x="457198" y="717550"/>
          <a:ext cx="7995426" cy="2595880"/>
        </p:xfrm>
        <a:graphic>
          <a:graphicData uri="http://schemas.openxmlformats.org/drawingml/2006/table">
            <a:tbl>
              <a:tblPr firstRow="1" bandRow="1">
                <a:tableStyleId>{5C22544A-7EE6-4342-B048-85BDC9FD1C3A}</a:tableStyleId>
              </a:tblPr>
              <a:tblGrid>
                <a:gridCol w="3997713">
                  <a:extLst>
                    <a:ext uri="{9D8B030D-6E8A-4147-A177-3AD203B41FA5}">
                      <a16:colId xmlns:a16="http://schemas.microsoft.com/office/drawing/2014/main" val="3911898923"/>
                    </a:ext>
                  </a:extLst>
                </a:gridCol>
                <a:gridCol w="3997713">
                  <a:extLst>
                    <a:ext uri="{9D8B030D-6E8A-4147-A177-3AD203B41FA5}">
                      <a16:colId xmlns:a16="http://schemas.microsoft.com/office/drawing/2014/main" val="3531969448"/>
                    </a:ext>
                  </a:extLst>
                </a:gridCol>
              </a:tblGrid>
              <a:tr h="370840">
                <a:tc>
                  <a:txBody>
                    <a:bodyPr/>
                    <a:lstStyle/>
                    <a:p>
                      <a:r>
                        <a:rPr lang="cs-CZ" dirty="0">
                          <a:latin typeface="Arial" panose="020B0604020202020204" pitchFamily="34" charset="0"/>
                          <a:cs typeface="Arial" panose="020B0604020202020204" pitchFamily="34" charset="0"/>
                        </a:rPr>
                        <a:t>Pros</a:t>
                      </a:r>
                      <a:endParaRPr lang="en-US" dirty="0">
                        <a:latin typeface="Arial" panose="020B0604020202020204" pitchFamily="34" charset="0"/>
                        <a:cs typeface="Arial" panose="020B0604020202020204" pitchFamily="34" charset="0"/>
                      </a:endParaRPr>
                    </a:p>
                  </a:txBody>
                  <a:tcPr/>
                </a:tc>
                <a:tc>
                  <a:txBody>
                    <a:bodyPr/>
                    <a:lstStyle/>
                    <a:p>
                      <a:r>
                        <a:rPr lang="cs-CZ" dirty="0">
                          <a:latin typeface="Arial" panose="020B0604020202020204" pitchFamily="34" charset="0"/>
                          <a:cs typeface="Arial" panose="020B0604020202020204" pitchFamily="34" charset="0"/>
                        </a:rPr>
                        <a:t>Cons</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26523448"/>
                  </a:ext>
                </a:extLst>
              </a:tr>
              <a:tr h="370840">
                <a:tc>
                  <a:txBody>
                    <a:bodyPr/>
                    <a:lstStyle/>
                    <a:p>
                      <a:pPr marL="0" lvl="0" indent="0">
                        <a:buFont typeface="Arial" panose="020B0604020202020204" pitchFamily="34" charset="0"/>
                        <a:buNone/>
                      </a:pPr>
                      <a:r>
                        <a:rPr lang="cs-CZ" dirty="0">
                          <a:latin typeface="Arial" panose="020B0604020202020204" pitchFamily="34" charset="0"/>
                          <a:cs typeface="Arial" panose="020B0604020202020204" pitchFamily="34" charset="0"/>
                        </a:rPr>
                        <a:t>High-performance Java Server</a:t>
                      </a:r>
                      <a:endParaRPr lang="en-US" dirty="0">
                        <a:latin typeface="Arial" panose="020B0604020202020204" pitchFamily="34" charset="0"/>
                        <a:cs typeface="Arial" panose="020B0604020202020204" pitchFamily="34" charset="0"/>
                      </a:endParaRPr>
                    </a:p>
                  </a:txBody>
                  <a:tcPr/>
                </a:tc>
                <a:tc>
                  <a:txBody>
                    <a:bodyPr/>
                    <a:lstStyle/>
                    <a:p>
                      <a:r>
                        <a:rPr lang="cs-CZ" dirty="0">
                          <a:latin typeface="Arial" panose="020B0604020202020204" pitchFamily="34" charset="0"/>
                          <a:cs typeface="Arial" panose="020B0604020202020204" pitchFamily="34" charset="0"/>
                        </a:rPr>
                        <a:t>Non-intuitive req/response formats</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69750858"/>
                  </a:ext>
                </a:extLst>
              </a:tr>
              <a:tr h="370840">
                <a:tc>
                  <a:txBody>
                    <a:bodyPr/>
                    <a:lstStyle/>
                    <a:p>
                      <a:r>
                        <a:rPr lang="cs-CZ" dirty="0">
                          <a:latin typeface="Arial" panose="020B0604020202020204" pitchFamily="34" charset="0"/>
                          <a:cs typeface="Arial" panose="020B0604020202020204" pitchFamily="34" charset="0"/>
                        </a:rPr>
                        <a:t>Supports any python version </a:t>
                      </a:r>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11165836"/>
                  </a:ext>
                </a:extLst>
              </a:tr>
              <a:tr h="370840">
                <a:tc>
                  <a:txBody>
                    <a:bodyPr/>
                    <a:lstStyle/>
                    <a:p>
                      <a:r>
                        <a:rPr lang="cs-CZ" dirty="0">
                          <a:latin typeface="Arial" panose="020B0604020202020204" pitchFamily="34" charset="0"/>
                          <a:cs typeface="Arial" panose="020B0604020202020204" pitchFamily="34" charset="0"/>
                        </a:rPr>
                        <a:t>Support arbitrary python code</a:t>
                      </a:r>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1879812"/>
                  </a:ext>
                </a:extLst>
              </a:tr>
              <a:tr h="370840">
                <a:tc>
                  <a:txBody>
                    <a:bodyPr/>
                    <a:lstStyle/>
                    <a:p>
                      <a:r>
                        <a:rPr lang="cs-CZ" dirty="0">
                          <a:latin typeface="Arial" panose="020B0604020202020204" pitchFamily="34" charset="0"/>
                          <a:cs typeface="Arial" panose="020B0604020202020204" pitchFamily="34" charset="0"/>
                        </a:rPr>
                        <a:t>Installable via pip</a:t>
                      </a:r>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93339807"/>
                  </a:ext>
                </a:extLst>
              </a:tr>
              <a:tr h="370840">
                <a:tc>
                  <a:txBody>
                    <a:bodyPr/>
                    <a:lstStyle/>
                    <a:p>
                      <a:r>
                        <a:rPr lang="cs-CZ" dirty="0">
                          <a:latin typeface="Arial" panose="020B0604020202020204" pitchFamily="34" charset="0"/>
                          <a:cs typeface="Arial" panose="020B0604020202020204" pitchFamily="34" charset="0"/>
                        </a:rPr>
                        <a:t>Wrapping any model into mar file</a:t>
                      </a:r>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40091253"/>
                  </a:ext>
                </a:extLst>
              </a:tr>
              <a:tr h="370840">
                <a:tc>
                  <a:txBody>
                    <a:bodyPr/>
                    <a:lstStyle/>
                    <a:p>
                      <a:r>
                        <a:rPr lang="cs-CZ" dirty="0">
                          <a:latin typeface="Arial" panose="020B0604020202020204" pitchFamily="34" charset="0"/>
                          <a:cs typeface="Arial" panose="020B0604020202020204" pitchFamily="34" charset="0"/>
                        </a:rPr>
                        <a:t>Can be used without PyTorch</a:t>
                      </a:r>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612647"/>
                  </a:ext>
                </a:extLst>
              </a:tr>
            </a:tbl>
          </a:graphicData>
        </a:graphic>
      </p:graphicFrame>
    </p:spTree>
    <p:extLst>
      <p:ext uri="{BB962C8B-B14F-4D97-AF65-F5344CB8AC3E}">
        <p14:creationId xmlns:p14="http://schemas.microsoft.com/office/powerpoint/2010/main" val="465432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TorchServe</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21</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2492990"/>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API for </a:t>
            </a:r>
          </a:p>
          <a:p>
            <a:pPr marL="481837" lvl="2" indent="-285750">
              <a:buFont typeface="Arial" panose="020B0604020202020204" pitchFamily="34" charset="0"/>
              <a:buChar char="•"/>
            </a:pPr>
            <a:r>
              <a:rPr lang="cs-CZ" b="0" dirty="0">
                <a:latin typeface="Arial" panose="020B0604020202020204" pitchFamily="34" charset="0"/>
                <a:cs typeface="Arial" panose="020B0604020202020204" pitchFamily="34" charset="0"/>
              </a:rPr>
              <a:t>Predictions</a:t>
            </a:r>
          </a:p>
          <a:p>
            <a:pPr marL="481837" lvl="2" indent="-285750">
              <a:buFont typeface="Arial" panose="020B0604020202020204" pitchFamily="34" charset="0"/>
              <a:buChar char="•"/>
            </a:pPr>
            <a:r>
              <a:rPr lang="cs-CZ" dirty="0">
                <a:latin typeface="Arial" panose="020B0604020202020204" pitchFamily="34" charset="0"/>
                <a:cs typeface="Arial" panose="020B0604020202020204" pitchFamily="34" charset="0"/>
              </a:rPr>
              <a:t>M</a:t>
            </a:r>
            <a:r>
              <a:rPr lang="cs-CZ" b="0" dirty="0">
                <a:latin typeface="Arial" panose="020B0604020202020204" pitchFamily="34" charset="0"/>
                <a:cs typeface="Arial" panose="020B0604020202020204" pitchFamily="34" charset="0"/>
              </a:rPr>
              <a:t>onitoring</a:t>
            </a:r>
          </a:p>
          <a:p>
            <a:pPr marL="481837" lvl="2" indent="-285750">
              <a:buFont typeface="Arial" panose="020B0604020202020204" pitchFamily="34" charset="0"/>
              <a:buChar char="•"/>
            </a:pPr>
            <a:r>
              <a:rPr lang="cs-CZ" dirty="0">
                <a:latin typeface="Arial" panose="020B0604020202020204" pitchFamily="34" charset="0"/>
                <a:cs typeface="Arial" panose="020B0604020202020204" pitchFamily="34" charset="0"/>
              </a:rPr>
              <a:t>M</a:t>
            </a:r>
            <a:r>
              <a:rPr lang="cs-CZ" b="0" dirty="0">
                <a:latin typeface="Arial" panose="020B0604020202020204" pitchFamily="34" charset="0"/>
                <a:cs typeface="Arial" panose="020B0604020202020204" pitchFamily="34" charset="0"/>
              </a:rPr>
              <a:t>odel management (add new models, switch them etc.)</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MAR allows to provide requirements.txt</a:t>
            </a:r>
          </a:p>
          <a:p>
            <a:pPr marL="481837" lvl="2" indent="-285750">
              <a:buFont typeface="Arial" panose="020B0604020202020204" pitchFamily="34" charset="0"/>
              <a:buChar char="•"/>
            </a:pPr>
            <a:r>
              <a:rPr lang="cs-CZ" dirty="0">
                <a:latin typeface="Arial" panose="020B0604020202020204" pitchFamily="34" charset="0"/>
                <a:cs typeface="Arial" panose="020B0604020202020204" pitchFamily="34" charset="0"/>
              </a:rPr>
              <a:t>Able to install from both private and public pip registry</a:t>
            </a:r>
          </a:p>
          <a:p>
            <a:pPr marL="292970" lvl="1" indent="-285750">
              <a:buFont typeface="Arial" panose="020B0604020202020204" pitchFamily="34" charset="0"/>
              <a:buChar char="•"/>
            </a:pPr>
            <a:r>
              <a:rPr lang="cs-CZ" b="0" dirty="0">
                <a:latin typeface="Arial" panose="020B0604020202020204" pitchFamily="34" charset="0"/>
                <a:cs typeface="Arial" panose="020B0604020202020204" pitchFamily="34" charset="0"/>
              </a:rPr>
              <a:t>Config file</a:t>
            </a:r>
            <a:endParaRPr lang="en-US"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3106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TorchServe</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22</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2492990"/>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Install server, archiver, optionally pytorch</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Write the custom handler</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Prepare your mar</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Start server</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Profit</a:t>
            </a:r>
          </a:p>
          <a:p>
            <a:pPr marL="291237" indent="-285750">
              <a:buFont typeface="Arial" panose="020B0604020202020204" pitchFamily="34" charset="0"/>
              <a:buChar char="•"/>
            </a:pPr>
            <a:endParaRPr lang="en-US" b="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1C3A7B4-DC68-4962-BC31-ACA15E78B39E}"/>
              </a:ext>
            </a:extLst>
          </p:cNvPr>
          <p:cNvPicPr>
            <a:picLocks noChangeAspect="1"/>
          </p:cNvPicPr>
          <p:nvPr/>
        </p:nvPicPr>
        <p:blipFill rotWithShape="1">
          <a:blip r:embed="rId3"/>
          <a:srcRect t="1" r="61437" b="33491"/>
          <a:stretch/>
        </p:blipFill>
        <p:spPr>
          <a:xfrm>
            <a:off x="4148536" y="1301149"/>
            <a:ext cx="1869879" cy="525870"/>
          </a:xfrm>
          <a:prstGeom prst="rect">
            <a:avLst/>
          </a:prstGeom>
        </p:spPr>
      </p:pic>
      <p:pic>
        <p:nvPicPr>
          <p:cNvPr id="11" name="Picture 10">
            <a:extLst>
              <a:ext uri="{FF2B5EF4-FFF2-40B4-BE49-F238E27FC236}">
                <a16:creationId xmlns:a16="http://schemas.microsoft.com/office/drawing/2014/main" id="{20AE7904-5504-40C8-8A53-65ABF22BEB43}"/>
              </a:ext>
            </a:extLst>
          </p:cNvPr>
          <p:cNvPicPr>
            <a:picLocks noChangeAspect="1"/>
          </p:cNvPicPr>
          <p:nvPr/>
        </p:nvPicPr>
        <p:blipFill rotWithShape="1">
          <a:blip r:embed="rId4"/>
          <a:srcRect t="5067"/>
          <a:stretch/>
        </p:blipFill>
        <p:spPr>
          <a:xfrm>
            <a:off x="3218623" y="1910328"/>
            <a:ext cx="5925377" cy="370787"/>
          </a:xfrm>
          <a:prstGeom prst="rect">
            <a:avLst/>
          </a:prstGeom>
        </p:spPr>
      </p:pic>
      <p:pic>
        <p:nvPicPr>
          <p:cNvPr id="17" name="Picture 16">
            <a:extLst>
              <a:ext uri="{FF2B5EF4-FFF2-40B4-BE49-F238E27FC236}">
                <a16:creationId xmlns:a16="http://schemas.microsoft.com/office/drawing/2014/main" id="{B220B7EC-254D-4124-96AE-7C5E1664F1AB}"/>
              </a:ext>
            </a:extLst>
          </p:cNvPr>
          <p:cNvPicPr>
            <a:picLocks noChangeAspect="1"/>
          </p:cNvPicPr>
          <p:nvPr/>
        </p:nvPicPr>
        <p:blipFill>
          <a:blip r:embed="rId5"/>
          <a:stretch>
            <a:fillRect/>
          </a:stretch>
        </p:blipFill>
        <p:spPr>
          <a:xfrm>
            <a:off x="3504413" y="2345171"/>
            <a:ext cx="5639587" cy="790685"/>
          </a:xfrm>
          <a:prstGeom prst="rect">
            <a:avLst/>
          </a:prstGeom>
        </p:spPr>
      </p:pic>
      <p:pic>
        <p:nvPicPr>
          <p:cNvPr id="19" name="Picture 18">
            <a:extLst>
              <a:ext uri="{FF2B5EF4-FFF2-40B4-BE49-F238E27FC236}">
                <a16:creationId xmlns:a16="http://schemas.microsoft.com/office/drawing/2014/main" id="{81240E4D-AED1-4213-9401-38439CE4024A}"/>
              </a:ext>
            </a:extLst>
          </p:cNvPr>
          <p:cNvPicPr>
            <a:picLocks noChangeAspect="1"/>
          </p:cNvPicPr>
          <p:nvPr/>
        </p:nvPicPr>
        <p:blipFill>
          <a:blip r:embed="rId6"/>
          <a:stretch>
            <a:fillRect/>
          </a:stretch>
        </p:blipFill>
        <p:spPr>
          <a:xfrm>
            <a:off x="66955" y="3513792"/>
            <a:ext cx="3648584" cy="266737"/>
          </a:xfrm>
          <a:prstGeom prst="rect">
            <a:avLst/>
          </a:prstGeom>
        </p:spPr>
      </p:pic>
      <p:pic>
        <p:nvPicPr>
          <p:cNvPr id="10" name="Picture 9">
            <a:extLst>
              <a:ext uri="{FF2B5EF4-FFF2-40B4-BE49-F238E27FC236}">
                <a16:creationId xmlns:a16="http://schemas.microsoft.com/office/drawing/2014/main" id="{24E18F7B-6ABF-452D-AA0D-404BC960CB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94" y="3137048"/>
            <a:ext cx="9144000" cy="347472"/>
          </a:xfrm>
          <a:prstGeom prst="rect">
            <a:avLst/>
          </a:prstGeom>
        </p:spPr>
      </p:pic>
    </p:spTree>
    <p:extLst>
      <p:ext uri="{BB962C8B-B14F-4D97-AF65-F5344CB8AC3E}">
        <p14:creationId xmlns:p14="http://schemas.microsoft.com/office/powerpoint/2010/main" val="3217746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hlinkClick r:id="rId2"/>
              </a:rPr>
              <a:t>TorchServe – Model Archiver</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23</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5163015" cy="1785104"/>
          </a:xfrm>
        </p:spPr>
        <p:txBody>
          <a:bodyPr/>
          <a:lstStyle/>
          <a:p>
            <a:pPr marL="291237" indent="-285750">
              <a:buFont typeface="Arial" panose="020B0604020202020204" pitchFamily="34" charset="0"/>
              <a:buChar char="•"/>
            </a:pPr>
            <a:endParaRPr lang="cs-CZ" b="0" dirty="0">
              <a:latin typeface="Arial" panose="020B0604020202020204" pitchFamily="34" charset="0"/>
              <a:cs typeface="Arial" panose="020B0604020202020204" pitchFamily="34" charset="0"/>
            </a:endParaRP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--model-file not needed</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--serialized-file can be anything, no validation</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--extra-files are flattened, dir structure not retained</a:t>
            </a:r>
          </a:p>
          <a:p>
            <a:pPr marL="291237" indent="-285750">
              <a:buFont typeface="Arial" panose="020B0604020202020204" pitchFamily="34" charset="0"/>
              <a:buChar char="•"/>
            </a:pPr>
            <a:endParaRPr lang="en-US" b="0" dirty="0">
              <a:latin typeface="Arial" panose="020B0604020202020204" pitchFamily="34" charset="0"/>
              <a:cs typeface="Arial" panose="020B0604020202020204" pitchFamily="34" charset="0"/>
            </a:endParaRPr>
          </a:p>
        </p:txBody>
      </p:sp>
      <p:sp>
        <p:nvSpPr>
          <p:cNvPr id="10" name="Text Placeholder 1">
            <a:extLst>
              <a:ext uri="{FF2B5EF4-FFF2-40B4-BE49-F238E27FC236}">
                <a16:creationId xmlns:a16="http://schemas.microsoft.com/office/drawing/2014/main" id="{68001A20-93D8-4330-AB2A-F9D3D2706AD1}"/>
              </a:ext>
            </a:extLst>
          </p:cNvPr>
          <p:cNvSpPr txBox="1">
            <a:spLocks/>
          </p:cNvSpPr>
          <p:nvPr/>
        </p:nvSpPr>
        <p:spPr>
          <a:xfrm>
            <a:off x="457200" y="706923"/>
            <a:ext cx="5233884" cy="369332"/>
          </a:xfrm>
          <a:prstGeom prst="rect">
            <a:avLst/>
          </a:prstGeom>
        </p:spPr>
        <p:txBody>
          <a:bodyPr vert="horz" wrap="square" lIns="0" tIns="45720" rIns="91440" bIns="45720" rtlCol="0">
            <a:spAutoFit/>
          </a:bodyPr>
          <a:lstStyle>
            <a:lvl1pPr marL="5487" indent="0" algn="l" defTabSz="415855" rtl="0" eaLnBrk="1" latinLnBrk="0" hangingPunct="1">
              <a:lnSpc>
                <a:spcPct val="100000"/>
              </a:lnSpc>
              <a:spcBef>
                <a:spcPts val="0"/>
              </a:spcBef>
              <a:spcAft>
                <a:spcPts val="600"/>
              </a:spcAft>
              <a:buNone/>
              <a:tabLst>
                <a:tab pos="196087" algn="l"/>
                <a:tab pos="196376" algn="l"/>
              </a:tabLst>
              <a:defRPr lang="en-GB" sz="1800" b="1" kern="1200" spc="-14">
                <a:solidFill>
                  <a:schemeClr val="bg2"/>
                </a:solidFill>
                <a:latin typeface="Calibri" panose="020F0502020204030204" pitchFamily="34" charset="0"/>
                <a:ea typeface="+mn-ea"/>
                <a:cs typeface="Calibri" panose="020F0502020204030204" pitchFamily="34" charset="0"/>
              </a:defRPr>
            </a:lvl1pPr>
            <a:lvl2pPr marL="7220" indent="0" eaLnBrk="1" hangingPunct="1">
              <a:spcBef>
                <a:spcPts val="0"/>
              </a:spcBef>
              <a:spcAft>
                <a:spcPts val="600"/>
              </a:spcAft>
              <a:buFont typeface="Courier New" panose="02070309020205020404" pitchFamily="49" charset="0"/>
              <a:buNone/>
              <a:tabLst/>
              <a:defRPr lang="en-GB" sz="1800" kern="1200">
                <a:solidFill>
                  <a:schemeClr val="bg2"/>
                </a:solidFill>
                <a:latin typeface="Calibri" panose="020F0502020204030204" pitchFamily="34" charset="0"/>
                <a:ea typeface="+mn-ea"/>
                <a:cs typeface="Calibri" panose="020F0502020204030204" pitchFamily="34" charset="0"/>
              </a:defRPr>
            </a:lvl2pPr>
            <a:lvl3pPr marL="196087" indent="-190601" algn="l" defTabSz="415855" rtl="0" eaLnBrk="1" latinLnBrk="0" hangingPunct="1">
              <a:lnSpc>
                <a:spcPct val="100000"/>
              </a:lnSpc>
              <a:spcBef>
                <a:spcPts val="0"/>
              </a:spcBef>
              <a:spcAft>
                <a:spcPts val="600"/>
              </a:spcAft>
              <a:buClr>
                <a:schemeClr val="accent1"/>
              </a:buClr>
              <a:buSzPct val="70000"/>
              <a:buFont typeface="Arial" panose="020B0604020202020204" pitchFamily="34" charset="0"/>
              <a:buChar char="●"/>
              <a:tabLst>
                <a:tab pos="196087" algn="l"/>
                <a:tab pos="196376" algn="l"/>
              </a:tabLst>
              <a:defRPr lang="en-GB" sz="1800" kern="1200" spc="-2">
                <a:solidFill>
                  <a:schemeClr val="bg2"/>
                </a:solidFill>
                <a:latin typeface="Calibri" panose="020F0502020204030204" pitchFamily="34" charset="0"/>
                <a:ea typeface="+mn-ea"/>
                <a:cs typeface="Calibri" panose="020F0502020204030204" pitchFamily="34" charset="0"/>
              </a:defRPr>
            </a:lvl3pPr>
            <a:lvl4pPr marL="386255" indent="-181216" eaLnBrk="1" hangingPunct="1">
              <a:spcBef>
                <a:spcPts val="0"/>
              </a:spcBef>
              <a:spcAft>
                <a:spcPts val="600"/>
              </a:spcAft>
              <a:buClr>
                <a:schemeClr val="accent1"/>
              </a:buClr>
              <a:buSzPct val="70000"/>
              <a:buFont typeface="Courier New" panose="02070309020205020404" pitchFamily="49" charset="0"/>
              <a:buChar char="o"/>
              <a:tabLst/>
              <a:defRPr sz="1800">
                <a:solidFill>
                  <a:schemeClr val="bg2"/>
                </a:solidFill>
                <a:latin typeface="Calibri" panose="020F0502020204030204" pitchFamily="34" charset="0"/>
                <a:ea typeface="+mn-ea"/>
                <a:cs typeface="Calibri" panose="020F0502020204030204" pitchFamily="34" charset="0"/>
              </a:defRPr>
            </a:lvl4pPr>
            <a:lvl5pPr marL="548697" indent="-153059" eaLnBrk="1" hangingPunct="1">
              <a:spcBef>
                <a:spcPts val="0"/>
              </a:spcBef>
              <a:spcAft>
                <a:spcPts val="600"/>
              </a:spcAft>
              <a:buClr>
                <a:schemeClr val="accent1"/>
              </a:buClr>
              <a:buSzPct val="70000"/>
              <a:buFont typeface="System Font Regular"/>
              <a:buChar char="–"/>
              <a:tabLst/>
              <a:defRPr sz="1800">
                <a:solidFill>
                  <a:schemeClr val="bg2"/>
                </a:solidFill>
                <a:latin typeface="Calibri" panose="020F0502020204030204" pitchFamily="34" charset="0"/>
                <a:ea typeface="+mn-ea"/>
                <a:cs typeface="Calibri" panose="020F0502020204030204" pitchFamily="34" charset="0"/>
              </a:defRPr>
            </a:lvl5pPr>
            <a:lvl6pPr marL="5054" indent="0" eaLnBrk="1" hangingPunct="1">
              <a:spcBef>
                <a:spcPts val="0"/>
              </a:spcBef>
              <a:spcAft>
                <a:spcPts val="600"/>
              </a:spcAft>
              <a:tabLst/>
              <a:defRPr lang="en-GB" sz="1400" b="1" kern="1200" spc="-14" dirty="0" smtClean="0">
                <a:solidFill>
                  <a:schemeClr val="bg2"/>
                </a:solidFill>
                <a:latin typeface="Calibri" panose="020F0502020204030204" pitchFamily="34" charset="0"/>
                <a:ea typeface="+mn-ea"/>
                <a:cs typeface="Calibri" panose="020F0502020204030204" pitchFamily="34" charset="0"/>
              </a:defRPr>
            </a:lvl6pPr>
            <a:lvl7pPr marL="7942" indent="0" eaLnBrk="1" hangingPunct="1">
              <a:spcBef>
                <a:spcPts val="0"/>
              </a:spcBef>
              <a:spcAft>
                <a:spcPts val="600"/>
              </a:spcAft>
              <a:buFont typeface="Courier New" panose="02070309020205020404" pitchFamily="49" charset="0"/>
              <a:buNone/>
              <a:tabLst/>
              <a:defRPr sz="1400">
                <a:solidFill>
                  <a:schemeClr val="bg2"/>
                </a:solidFill>
                <a:latin typeface="Calibri" panose="020F0502020204030204" pitchFamily="34" charset="0"/>
                <a:ea typeface="+mn-ea"/>
                <a:cs typeface="Calibri" panose="020F0502020204030204" pitchFamily="34" charset="0"/>
              </a:defRPr>
            </a:lvl7pPr>
            <a:lvl8pPr marL="386384" indent="-181732" eaLnBrk="1" hangingPunct="1">
              <a:spcBef>
                <a:spcPts val="0"/>
              </a:spcBef>
              <a:spcAft>
                <a:spcPts val="600"/>
              </a:spcAft>
              <a:buClr>
                <a:schemeClr val="accent1"/>
              </a:buClr>
              <a:buSzPct val="70000"/>
              <a:buFont typeface="Courier New" panose="02070309020205020404" pitchFamily="49" charset="0"/>
              <a:buChar char="o"/>
              <a:tabLst/>
              <a:defRPr sz="1400">
                <a:solidFill>
                  <a:schemeClr val="bg2"/>
                </a:solidFill>
                <a:latin typeface="Calibri" panose="020F0502020204030204" pitchFamily="34" charset="0"/>
                <a:ea typeface="+mn-ea"/>
                <a:cs typeface="Calibri" panose="020F0502020204030204" pitchFamily="34" charset="0"/>
              </a:defRPr>
            </a:lvl8pPr>
            <a:lvl9pPr marL="552153" indent="-155945" eaLnBrk="1" hangingPunct="1">
              <a:spcBef>
                <a:spcPts val="0"/>
              </a:spcBef>
              <a:spcAft>
                <a:spcPts val="600"/>
              </a:spcAft>
              <a:buClr>
                <a:schemeClr val="accent1"/>
              </a:buClr>
              <a:buSzPct val="70000"/>
              <a:buFont typeface="System Font Regular"/>
              <a:buChar char="–"/>
              <a:tabLst/>
              <a:defRPr sz="1400" baseline="0">
                <a:solidFill>
                  <a:schemeClr val="bg2"/>
                </a:solidFill>
                <a:latin typeface="Calibri" panose="020F0502020204030204" pitchFamily="34" charset="0"/>
                <a:ea typeface="+mn-ea"/>
                <a:cs typeface="Calibri" panose="020F0502020204030204" pitchFamily="34" charset="0"/>
              </a:defRPr>
            </a:lvl9p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Archive (can open it in 7z)</a:t>
            </a:r>
          </a:p>
        </p:txBody>
      </p:sp>
      <p:pic>
        <p:nvPicPr>
          <p:cNvPr id="12" name="Picture 11">
            <a:extLst>
              <a:ext uri="{FF2B5EF4-FFF2-40B4-BE49-F238E27FC236}">
                <a16:creationId xmlns:a16="http://schemas.microsoft.com/office/drawing/2014/main" id="{3ED74DB8-0E6C-44CC-8B2E-35BEBA57933B}"/>
              </a:ext>
            </a:extLst>
          </p:cNvPr>
          <p:cNvPicPr>
            <a:picLocks noChangeAspect="1"/>
          </p:cNvPicPr>
          <p:nvPr/>
        </p:nvPicPr>
        <p:blipFill>
          <a:blip r:embed="rId3"/>
          <a:stretch>
            <a:fillRect/>
          </a:stretch>
        </p:blipFill>
        <p:spPr>
          <a:xfrm>
            <a:off x="0" y="3026512"/>
            <a:ext cx="2551399" cy="2116988"/>
          </a:xfrm>
          <a:prstGeom prst="rect">
            <a:avLst/>
          </a:prstGeom>
        </p:spPr>
      </p:pic>
      <p:pic>
        <p:nvPicPr>
          <p:cNvPr id="14" name="Picture 13">
            <a:extLst>
              <a:ext uri="{FF2B5EF4-FFF2-40B4-BE49-F238E27FC236}">
                <a16:creationId xmlns:a16="http://schemas.microsoft.com/office/drawing/2014/main" id="{1FF6E121-7F88-4312-8864-C15EE2B5E448}"/>
              </a:ext>
            </a:extLst>
          </p:cNvPr>
          <p:cNvPicPr>
            <a:picLocks noChangeAspect="1"/>
          </p:cNvPicPr>
          <p:nvPr/>
        </p:nvPicPr>
        <p:blipFill>
          <a:blip r:embed="rId4"/>
          <a:stretch>
            <a:fillRect/>
          </a:stretch>
        </p:blipFill>
        <p:spPr>
          <a:xfrm>
            <a:off x="5691084" y="0"/>
            <a:ext cx="3452916" cy="5143500"/>
          </a:xfrm>
          <a:prstGeom prst="rect">
            <a:avLst/>
          </a:prstGeom>
        </p:spPr>
      </p:pic>
      <p:pic>
        <p:nvPicPr>
          <p:cNvPr id="18" name="Picture 17">
            <a:extLst>
              <a:ext uri="{FF2B5EF4-FFF2-40B4-BE49-F238E27FC236}">
                <a16:creationId xmlns:a16="http://schemas.microsoft.com/office/drawing/2014/main" id="{4514D05D-5BF6-4248-B11A-7F27427F9E72}"/>
              </a:ext>
            </a:extLst>
          </p:cNvPr>
          <p:cNvPicPr>
            <a:picLocks noChangeAspect="1"/>
          </p:cNvPicPr>
          <p:nvPr/>
        </p:nvPicPr>
        <p:blipFill>
          <a:blip r:embed="rId5"/>
          <a:stretch>
            <a:fillRect/>
          </a:stretch>
        </p:blipFill>
        <p:spPr>
          <a:xfrm>
            <a:off x="2762140" y="3026511"/>
            <a:ext cx="2551400" cy="2116989"/>
          </a:xfrm>
          <a:prstGeom prst="rect">
            <a:avLst/>
          </a:prstGeom>
        </p:spPr>
      </p:pic>
    </p:spTree>
    <p:extLst>
      <p:ext uri="{BB962C8B-B14F-4D97-AF65-F5344CB8AC3E}">
        <p14:creationId xmlns:p14="http://schemas.microsoft.com/office/powerpoint/2010/main" val="1902314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TorchServe – configuration</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24</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723275"/>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hlinkClick r:id="rId2"/>
              </a:rPr>
              <a:t>Docs here</a:t>
            </a:r>
            <a:endParaRPr lang="cs-CZ" b="0" dirty="0">
              <a:latin typeface="Arial" panose="020B0604020202020204" pitchFamily="34" charset="0"/>
              <a:cs typeface="Arial" panose="020B0604020202020204" pitchFamily="34" charset="0"/>
            </a:endParaRPr>
          </a:p>
          <a:p>
            <a:pPr marL="291237" indent="-285750">
              <a:buFont typeface="Arial" panose="020B0604020202020204" pitchFamily="34" charset="0"/>
              <a:buChar char="•"/>
            </a:pPr>
            <a:endParaRPr lang="en-US" b="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E29C824-F9F4-4CF7-AEBD-2807EA3660CE}"/>
              </a:ext>
            </a:extLst>
          </p:cNvPr>
          <p:cNvPicPr>
            <a:picLocks noChangeAspect="1"/>
          </p:cNvPicPr>
          <p:nvPr/>
        </p:nvPicPr>
        <p:blipFill>
          <a:blip r:embed="rId3"/>
          <a:stretch>
            <a:fillRect/>
          </a:stretch>
        </p:blipFill>
        <p:spPr>
          <a:xfrm>
            <a:off x="414124" y="1113193"/>
            <a:ext cx="3391373" cy="1971950"/>
          </a:xfrm>
          <a:prstGeom prst="rect">
            <a:avLst/>
          </a:prstGeom>
        </p:spPr>
      </p:pic>
    </p:spTree>
    <p:extLst>
      <p:ext uri="{BB962C8B-B14F-4D97-AF65-F5344CB8AC3E}">
        <p14:creationId xmlns:p14="http://schemas.microsoft.com/office/powerpoint/2010/main" val="2262951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TorchServe – model management</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25</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1431161"/>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Load models when server starts</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Add new models at runtime (must have different version) using API</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Switch between versions at runtime using API</a:t>
            </a:r>
          </a:p>
          <a:p>
            <a:pPr marL="291237" indent="-285750">
              <a:buFont typeface="Arial" panose="020B0604020202020204" pitchFamily="34" charset="0"/>
              <a:buChar char="•"/>
            </a:pPr>
            <a:endParaRPr lang="en-US"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9442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TorchServe – custom handler</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26</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2492990"/>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hlinkClick r:id="rId3"/>
              </a:rPr>
              <a:t>2 prediction APIs</a:t>
            </a:r>
            <a:endParaRPr lang="cs-CZ" b="0" dirty="0">
              <a:latin typeface="Arial" panose="020B0604020202020204" pitchFamily="34" charset="0"/>
              <a:cs typeface="Arial" panose="020B0604020202020204" pitchFamily="34" charset="0"/>
            </a:endParaRPr>
          </a:p>
          <a:p>
            <a:pPr marL="481837" lvl="2" indent="-285750">
              <a:buFont typeface="Arial" panose="020B0604020202020204" pitchFamily="34" charset="0"/>
              <a:buChar char="•"/>
            </a:pPr>
            <a:r>
              <a:rPr lang="cs-CZ" dirty="0">
                <a:latin typeface="Arial" panose="020B0604020202020204" pitchFamily="34" charset="0"/>
                <a:cs typeface="Arial" panose="020B0604020202020204" pitchFamily="34" charset="0"/>
              </a:rPr>
              <a:t>TorchServe</a:t>
            </a:r>
          </a:p>
          <a:p>
            <a:pPr marL="672005" lvl="3" indent="-285750">
              <a:buFont typeface="Arial" panose="020B0604020202020204" pitchFamily="34" charset="0"/>
              <a:buChar char="•"/>
            </a:pPr>
            <a:r>
              <a:rPr lang="cs-CZ" dirty="0">
                <a:latin typeface="Arial" panose="020B0604020202020204" pitchFamily="34" charset="0"/>
                <a:cs typeface="Arial" panose="020B0604020202020204" pitchFamily="34" charset="0"/>
              </a:rPr>
              <a:t>Single sample per req</a:t>
            </a:r>
          </a:p>
          <a:p>
            <a:pPr marL="481837" lvl="2" indent="-285750">
              <a:buFont typeface="Arial" panose="020B0604020202020204" pitchFamily="34" charset="0"/>
              <a:buChar char="•"/>
            </a:pPr>
            <a:r>
              <a:rPr lang="cs-CZ" b="0" dirty="0">
                <a:latin typeface="Arial" panose="020B0604020202020204" pitchFamily="34" charset="0"/>
                <a:cs typeface="Arial" panose="020B0604020202020204" pitchFamily="34" charset="0"/>
              </a:rPr>
              <a:t>KServe</a:t>
            </a:r>
          </a:p>
          <a:p>
            <a:pPr marL="672005" lvl="3" indent="-285750">
              <a:buFont typeface="Arial" panose="020B0604020202020204" pitchFamily="34" charset="0"/>
              <a:buChar char="•"/>
            </a:pPr>
            <a:r>
              <a:rPr lang="cs-CZ" dirty="0">
                <a:latin typeface="Arial" panose="020B0604020202020204" pitchFamily="34" charset="0"/>
                <a:cs typeface="Arial" panose="020B0604020202020204" pitchFamily="34" charset="0"/>
              </a:rPr>
              <a:t>More samples per req</a:t>
            </a:r>
            <a:endParaRPr lang="cs-CZ" b="0" dirty="0">
              <a:latin typeface="Arial" panose="020B0604020202020204" pitchFamily="34" charset="0"/>
              <a:cs typeface="Arial" panose="020B0604020202020204" pitchFamily="34" charset="0"/>
            </a:endParaRP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Custom handlers need to support both (or let one of them crash)</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Function recieves list of requests, returns list of responses</a:t>
            </a:r>
          </a:p>
        </p:txBody>
      </p:sp>
      <p:pic>
        <p:nvPicPr>
          <p:cNvPr id="7" name="Picture 6">
            <a:extLst>
              <a:ext uri="{FF2B5EF4-FFF2-40B4-BE49-F238E27FC236}">
                <a16:creationId xmlns:a16="http://schemas.microsoft.com/office/drawing/2014/main" id="{E7D01744-668A-48F6-875C-380D2758D5DF}"/>
              </a:ext>
            </a:extLst>
          </p:cNvPr>
          <p:cNvPicPr>
            <a:picLocks noChangeAspect="1"/>
          </p:cNvPicPr>
          <p:nvPr/>
        </p:nvPicPr>
        <p:blipFill>
          <a:blip r:embed="rId4"/>
          <a:stretch>
            <a:fillRect/>
          </a:stretch>
        </p:blipFill>
        <p:spPr>
          <a:xfrm>
            <a:off x="2978474" y="827909"/>
            <a:ext cx="5420481" cy="238158"/>
          </a:xfrm>
          <a:prstGeom prst="rect">
            <a:avLst/>
          </a:prstGeom>
        </p:spPr>
      </p:pic>
      <p:pic>
        <p:nvPicPr>
          <p:cNvPr id="13" name="Picture 12">
            <a:extLst>
              <a:ext uri="{FF2B5EF4-FFF2-40B4-BE49-F238E27FC236}">
                <a16:creationId xmlns:a16="http://schemas.microsoft.com/office/drawing/2014/main" id="{1B4D8825-2991-4075-8104-509AC3DB086F}"/>
              </a:ext>
            </a:extLst>
          </p:cNvPr>
          <p:cNvPicPr>
            <a:picLocks noChangeAspect="1"/>
          </p:cNvPicPr>
          <p:nvPr/>
        </p:nvPicPr>
        <p:blipFill>
          <a:blip r:embed="rId5"/>
          <a:stretch>
            <a:fillRect/>
          </a:stretch>
        </p:blipFill>
        <p:spPr>
          <a:xfrm>
            <a:off x="2224789" y="1092336"/>
            <a:ext cx="6927850" cy="189433"/>
          </a:xfrm>
          <a:prstGeom prst="rect">
            <a:avLst/>
          </a:prstGeom>
        </p:spPr>
      </p:pic>
      <p:pic>
        <p:nvPicPr>
          <p:cNvPr id="23" name="Picture 22">
            <a:extLst>
              <a:ext uri="{FF2B5EF4-FFF2-40B4-BE49-F238E27FC236}">
                <a16:creationId xmlns:a16="http://schemas.microsoft.com/office/drawing/2014/main" id="{8C4A3C93-0F12-44F2-8477-EC884F0F273A}"/>
              </a:ext>
            </a:extLst>
          </p:cNvPr>
          <p:cNvPicPr>
            <a:picLocks noChangeAspect="1"/>
          </p:cNvPicPr>
          <p:nvPr/>
        </p:nvPicPr>
        <p:blipFill>
          <a:blip r:embed="rId6"/>
          <a:stretch>
            <a:fillRect/>
          </a:stretch>
        </p:blipFill>
        <p:spPr>
          <a:xfrm>
            <a:off x="4985074" y="1308038"/>
            <a:ext cx="4058216" cy="1152686"/>
          </a:xfrm>
          <a:prstGeom prst="rect">
            <a:avLst/>
          </a:prstGeom>
        </p:spPr>
      </p:pic>
    </p:spTree>
    <p:extLst>
      <p:ext uri="{BB962C8B-B14F-4D97-AF65-F5344CB8AC3E}">
        <p14:creationId xmlns:p14="http://schemas.microsoft.com/office/powerpoint/2010/main" val="493783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TorchServe - handler</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27</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1077218"/>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Extending BaseHandler</a:t>
            </a:r>
          </a:p>
          <a:p>
            <a:pPr marL="291237" indent="-285750">
              <a:buFont typeface="Arial" panose="020B0604020202020204" pitchFamily="34" charset="0"/>
              <a:buChar char="•"/>
            </a:pPr>
            <a:r>
              <a:rPr lang="cs-CZ" b="0">
                <a:latin typeface="Arial" panose="020B0604020202020204" pitchFamily="34" charset="0"/>
                <a:cs typeface="Arial" panose="020B0604020202020204" pitchFamily="34" charset="0"/>
              </a:rPr>
              <a:t>Very easy to use</a:t>
            </a:r>
            <a:endParaRPr lang="cs-CZ" b="0" dirty="0">
              <a:latin typeface="Arial" panose="020B0604020202020204" pitchFamily="34" charset="0"/>
              <a:cs typeface="Arial" panose="020B0604020202020204" pitchFamily="34" charset="0"/>
            </a:endParaRP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Needs pytorch installed</a:t>
            </a:r>
          </a:p>
        </p:txBody>
      </p:sp>
      <p:pic>
        <p:nvPicPr>
          <p:cNvPr id="7" name="Picture 6">
            <a:extLst>
              <a:ext uri="{FF2B5EF4-FFF2-40B4-BE49-F238E27FC236}">
                <a16:creationId xmlns:a16="http://schemas.microsoft.com/office/drawing/2014/main" id="{D8543407-26CC-4E4D-9D64-A845224E8560}"/>
              </a:ext>
            </a:extLst>
          </p:cNvPr>
          <p:cNvPicPr>
            <a:picLocks noChangeAspect="1"/>
          </p:cNvPicPr>
          <p:nvPr/>
        </p:nvPicPr>
        <p:blipFill rotWithShape="1">
          <a:blip r:embed="rId2"/>
          <a:srcRect t="2233" r="44842" b="-2233"/>
          <a:stretch/>
        </p:blipFill>
        <p:spPr>
          <a:xfrm>
            <a:off x="404553" y="2039757"/>
            <a:ext cx="3142211" cy="2876951"/>
          </a:xfrm>
          <a:prstGeom prst="rect">
            <a:avLst/>
          </a:prstGeom>
        </p:spPr>
      </p:pic>
      <p:sp>
        <p:nvSpPr>
          <p:cNvPr id="9" name="Oval 8">
            <a:extLst>
              <a:ext uri="{FF2B5EF4-FFF2-40B4-BE49-F238E27FC236}">
                <a16:creationId xmlns:a16="http://schemas.microsoft.com/office/drawing/2014/main" id="{F5DE8FC9-9E6F-4352-B33D-38DA3CA6C770}"/>
              </a:ext>
            </a:extLst>
          </p:cNvPr>
          <p:cNvSpPr/>
          <p:nvPr/>
        </p:nvSpPr>
        <p:spPr>
          <a:xfrm>
            <a:off x="881811" y="4250575"/>
            <a:ext cx="1212996" cy="454780"/>
          </a:xfrm>
          <a:prstGeom prst="ellipse">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050" dirty="0" err="1">
              <a:ln w="95250">
                <a:solidFill>
                  <a:schemeClr val="tx1"/>
                </a:solidFill>
              </a:ln>
              <a:solidFill>
                <a:schemeClr val="bg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7A6EA845-03C6-4ADF-BC72-C4A8C7F649FE}"/>
              </a:ext>
            </a:extLst>
          </p:cNvPr>
          <p:cNvPicPr>
            <a:picLocks noChangeAspect="1"/>
          </p:cNvPicPr>
          <p:nvPr/>
        </p:nvPicPr>
        <p:blipFill rotWithShape="1">
          <a:blip r:embed="rId3"/>
          <a:srcRect b="3564"/>
          <a:stretch/>
        </p:blipFill>
        <p:spPr>
          <a:xfrm>
            <a:off x="4113700" y="0"/>
            <a:ext cx="5030300" cy="4960164"/>
          </a:xfrm>
          <a:prstGeom prst="rect">
            <a:avLst/>
          </a:prstGeom>
        </p:spPr>
      </p:pic>
    </p:spTree>
    <p:extLst>
      <p:ext uri="{BB962C8B-B14F-4D97-AF65-F5344CB8AC3E}">
        <p14:creationId xmlns:p14="http://schemas.microsoft.com/office/powerpoint/2010/main" val="1162399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TorchServe - handler</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28</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1785104"/>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Without base handler</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Duck typing</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Single file with single class</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Needs handle method</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Lots of copypasting for full feature set</a:t>
            </a:r>
          </a:p>
        </p:txBody>
      </p:sp>
      <p:pic>
        <p:nvPicPr>
          <p:cNvPr id="7" name="Picture 6">
            <a:extLst>
              <a:ext uri="{FF2B5EF4-FFF2-40B4-BE49-F238E27FC236}">
                <a16:creationId xmlns:a16="http://schemas.microsoft.com/office/drawing/2014/main" id="{C48392C3-B87D-4DBC-883D-A487006D1B2D}"/>
              </a:ext>
            </a:extLst>
          </p:cNvPr>
          <p:cNvPicPr>
            <a:picLocks noChangeAspect="1"/>
          </p:cNvPicPr>
          <p:nvPr/>
        </p:nvPicPr>
        <p:blipFill>
          <a:blip r:embed="rId3"/>
          <a:stretch>
            <a:fillRect/>
          </a:stretch>
        </p:blipFill>
        <p:spPr>
          <a:xfrm>
            <a:off x="4811989" y="0"/>
            <a:ext cx="4332011" cy="5143500"/>
          </a:xfrm>
          <a:prstGeom prst="rect">
            <a:avLst/>
          </a:prstGeom>
        </p:spPr>
      </p:pic>
    </p:spTree>
    <p:extLst>
      <p:ext uri="{BB962C8B-B14F-4D97-AF65-F5344CB8AC3E}">
        <p14:creationId xmlns:p14="http://schemas.microsoft.com/office/powerpoint/2010/main" val="307990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Inference in Vertex AI</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29</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2846933"/>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The way</a:t>
            </a:r>
            <a:r>
              <a:rPr lang="en-US" b="0" dirty="0">
                <a:latin typeface="Arial" panose="020B0604020202020204" pitchFamily="34" charset="0"/>
                <a:cs typeface="Arial" panose="020B0604020202020204" pitchFamily="34" charset="0"/>
              </a:rPr>
              <a:t>™</a:t>
            </a:r>
            <a:r>
              <a:rPr lang="cs-CZ" b="0" dirty="0">
                <a:latin typeface="Arial" panose="020B0604020202020204" pitchFamily="34" charset="0"/>
                <a:cs typeface="Arial" panose="020B0604020202020204" pitchFamily="34" charset="0"/>
              </a:rPr>
              <a:t> for online predictions in GCP</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Model registry</a:t>
            </a:r>
          </a:p>
          <a:p>
            <a:pPr marL="481837" lvl="2" indent="-285750">
              <a:buFont typeface="Arial" panose="020B0604020202020204" pitchFamily="34" charset="0"/>
              <a:buChar char="•"/>
            </a:pPr>
            <a:r>
              <a:rPr lang="cs-CZ" dirty="0">
                <a:latin typeface="Arial" panose="020B0604020202020204" pitchFamily="34" charset="0"/>
                <a:cs typeface="Arial" panose="020B0604020202020204" pitchFamily="34" charset="0"/>
              </a:rPr>
              <a:t>You put models here</a:t>
            </a:r>
          </a:p>
          <a:p>
            <a:pPr marL="292970" lvl="1" indent="-285750">
              <a:buFont typeface="Arial" panose="020B0604020202020204" pitchFamily="34" charset="0"/>
              <a:buChar char="•"/>
            </a:pPr>
            <a:r>
              <a:rPr lang="cs-CZ" b="0" dirty="0">
                <a:latin typeface="Arial" panose="020B0604020202020204" pitchFamily="34" charset="0"/>
                <a:cs typeface="Arial" panose="020B0604020202020204" pitchFamily="34" charset="0"/>
              </a:rPr>
              <a:t>Endpoints</a:t>
            </a:r>
          </a:p>
          <a:p>
            <a:pPr marL="481837" lvl="2" indent="-285750">
              <a:buFont typeface="Arial" panose="020B0604020202020204" pitchFamily="34" charset="0"/>
              <a:buChar char="•"/>
            </a:pPr>
            <a:r>
              <a:rPr lang="cs-CZ" dirty="0">
                <a:latin typeface="Arial" panose="020B0604020202020204" pitchFamily="34" charset="0"/>
                <a:cs typeface="Arial" panose="020B0604020202020204" pitchFamily="34" charset="0"/>
              </a:rPr>
              <a:t>You deploy models from registry to endpoint</a:t>
            </a:r>
          </a:p>
          <a:p>
            <a:pPr marL="292970" lvl="1" indent="-285750">
              <a:buFont typeface="Arial" panose="020B0604020202020204" pitchFamily="34" charset="0"/>
              <a:buChar char="•"/>
            </a:pPr>
            <a:r>
              <a:rPr lang="cs-CZ" dirty="0">
                <a:latin typeface="Arial" panose="020B0604020202020204" pitchFamily="34" charset="0"/>
                <a:cs typeface="Arial" panose="020B0604020202020204" pitchFamily="34" charset="0"/>
              </a:rPr>
              <a:t>Autoscaling (min. 1, for scaling to 0 you need cloud run)</a:t>
            </a:r>
          </a:p>
          <a:p>
            <a:pPr marL="292970" lvl="1" indent="-285750">
              <a:buFont typeface="Arial" panose="020B0604020202020204" pitchFamily="34" charset="0"/>
              <a:buChar char="•"/>
            </a:pPr>
            <a:r>
              <a:rPr lang="cs-CZ" dirty="0">
                <a:latin typeface="Arial" panose="020B0604020202020204" pitchFamily="34" charset="0"/>
                <a:cs typeface="Arial" panose="020B0604020202020204" pitchFamily="34" charset="0"/>
              </a:rPr>
              <a:t>Logging and metrics of resource usage, request&amp;response, timing...</a:t>
            </a:r>
          </a:p>
          <a:p>
            <a:pPr marL="292970" lvl="1" indent="-285750">
              <a:buFont typeface="Arial" panose="020B0604020202020204" pitchFamily="34" charset="0"/>
              <a:buChar char="•"/>
            </a:pPr>
            <a:r>
              <a:rPr lang="cs-CZ" dirty="0">
                <a:latin typeface="Arial" panose="020B0604020202020204" pitchFamily="34" charset="0"/>
                <a:cs typeface="Arial" panose="020B0604020202020204" pitchFamily="34" charset="0"/>
              </a:rPr>
              <a:t>Adds model id, version and name to the response</a:t>
            </a:r>
          </a:p>
        </p:txBody>
      </p:sp>
      <p:pic>
        <p:nvPicPr>
          <p:cNvPr id="1026" name="Picture 2" descr="This is the way Blank Template - Imgflip">
            <a:extLst>
              <a:ext uri="{FF2B5EF4-FFF2-40B4-BE49-F238E27FC236}">
                <a16:creationId xmlns:a16="http://schemas.microsoft.com/office/drawing/2014/main" id="{3C4F3CA3-9CCF-438D-8788-6D5A5940B6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4727" y="0"/>
            <a:ext cx="3879272" cy="2182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556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en-US" dirty="0"/>
              <a:t>Agenda</a:t>
            </a: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p:txBody>
          <a:bodyPr/>
          <a:lstStyle/>
          <a:p>
            <a:r>
              <a:rPr lang="en-US" dirty="0"/>
              <a:t>Copyright © 2023 Gen Digital Inc. All rights reserved.</a:t>
            </a:r>
            <a:endParaRPr lang="en-GB" dirty="0"/>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pPr/>
              <a:t>3</a:t>
            </a:fld>
            <a:endParaRPr lang="en-GB" dirty="0"/>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2" y="955875"/>
            <a:ext cx="8228013" cy="2846933"/>
          </a:xfrm>
        </p:spPr>
        <p:txBody>
          <a:bodyPr/>
          <a:lstStyle/>
          <a:p>
            <a:pPr lvl="2"/>
            <a:r>
              <a:rPr lang="cs-CZ" dirty="0">
                <a:latin typeface="Arial" panose="020B0604020202020204" pitchFamily="34" charset="0"/>
                <a:cs typeface="Arial" panose="020B0604020202020204" pitchFamily="34" charset="0"/>
              </a:rPr>
              <a:t>Motivation, requirements</a:t>
            </a:r>
          </a:p>
          <a:p>
            <a:pPr lvl="2"/>
            <a:r>
              <a:rPr lang="cs-CZ" dirty="0">
                <a:latin typeface="Arial" panose="020B0604020202020204" pitchFamily="34" charset="0"/>
                <a:cs typeface="Arial" panose="020B0604020202020204" pitchFamily="34" charset="0"/>
              </a:rPr>
              <a:t>Julia story</a:t>
            </a:r>
          </a:p>
          <a:p>
            <a:pPr lvl="2"/>
            <a:r>
              <a:rPr lang="cs-CZ" dirty="0">
                <a:latin typeface="Arial" panose="020B0604020202020204" pitchFamily="34" charset="0"/>
                <a:cs typeface="Arial" panose="020B0604020202020204" pitchFamily="34" charset="0"/>
              </a:rPr>
              <a:t>Tensorflow,C++ story</a:t>
            </a:r>
          </a:p>
          <a:p>
            <a:pPr lvl="3"/>
            <a:r>
              <a:rPr lang="cs-CZ" dirty="0">
                <a:latin typeface="Arial" panose="020B0604020202020204" pitchFamily="34" charset="0"/>
                <a:cs typeface="Arial" panose="020B0604020202020204" pitchFamily="34" charset="0"/>
              </a:rPr>
              <a:t>Tensorflow Serving</a:t>
            </a:r>
          </a:p>
          <a:p>
            <a:pPr lvl="3"/>
            <a:r>
              <a:rPr lang="cs-CZ" dirty="0">
                <a:latin typeface="Arial" panose="020B0604020202020204" pitchFamily="34" charset="0"/>
                <a:cs typeface="Arial" panose="020B0604020202020204" pitchFamily="34" charset="0"/>
              </a:rPr>
              <a:t>Triton</a:t>
            </a:r>
          </a:p>
          <a:p>
            <a:pPr lvl="3"/>
            <a:r>
              <a:rPr lang="cs-CZ" dirty="0">
                <a:latin typeface="Arial" panose="020B0604020202020204" pitchFamily="34" charset="0"/>
                <a:cs typeface="Arial" panose="020B0604020202020204" pitchFamily="34" charset="0"/>
              </a:rPr>
              <a:t>TorchServe</a:t>
            </a:r>
          </a:p>
          <a:p>
            <a:pPr lvl="2"/>
            <a:r>
              <a:rPr lang="cs-CZ" dirty="0">
                <a:latin typeface="Arial" panose="020B0604020202020204" pitchFamily="34" charset="0"/>
                <a:cs typeface="Arial" panose="020B0604020202020204" pitchFamily="34" charset="0"/>
              </a:rPr>
              <a:t>Vertex AI</a:t>
            </a:r>
          </a:p>
          <a:p>
            <a:pPr lvl="2"/>
            <a:r>
              <a:rPr lang="cs-CZ" dirty="0">
                <a:latin typeface="Arial" panose="020B0604020202020204" pitchFamily="34" charset="0"/>
                <a:cs typeface="Arial" panose="020B0604020202020204" pitchFamily="34" charset="0"/>
              </a:rPr>
              <a:t>Huggingface Language models story</a:t>
            </a:r>
          </a:p>
        </p:txBody>
      </p:sp>
    </p:spTree>
    <p:extLst>
      <p:ext uri="{BB962C8B-B14F-4D97-AF65-F5344CB8AC3E}">
        <p14:creationId xmlns:p14="http://schemas.microsoft.com/office/powerpoint/2010/main" val="2336926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Vertex AI – model registration</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30</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723275"/>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Build the docker image and push it</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Copy the mar files to GCS</a:t>
            </a:r>
          </a:p>
        </p:txBody>
      </p:sp>
      <p:pic>
        <p:nvPicPr>
          <p:cNvPr id="7" name="Picture 6" descr="A screenshot of a computer&#10;&#10;Description automatically generated">
            <a:extLst>
              <a:ext uri="{FF2B5EF4-FFF2-40B4-BE49-F238E27FC236}">
                <a16:creationId xmlns:a16="http://schemas.microsoft.com/office/drawing/2014/main" id="{F984A90A-0B08-4962-852E-F3C1F155E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 y="1430198"/>
            <a:ext cx="9144000" cy="1692599"/>
          </a:xfrm>
          <a:prstGeom prst="rect">
            <a:avLst/>
          </a:prstGeom>
        </p:spPr>
      </p:pic>
    </p:spTree>
    <p:extLst>
      <p:ext uri="{BB962C8B-B14F-4D97-AF65-F5344CB8AC3E}">
        <p14:creationId xmlns:p14="http://schemas.microsoft.com/office/powerpoint/2010/main" val="1873525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Docker image</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31</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2836657" cy="646331"/>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Artifact uri-&gt; AIP_STORAGE_URI</a:t>
            </a:r>
          </a:p>
        </p:txBody>
      </p:sp>
      <p:pic>
        <p:nvPicPr>
          <p:cNvPr id="7" name="Picture 6">
            <a:extLst>
              <a:ext uri="{FF2B5EF4-FFF2-40B4-BE49-F238E27FC236}">
                <a16:creationId xmlns:a16="http://schemas.microsoft.com/office/drawing/2014/main" id="{1B765709-C277-4D39-91E9-979364F48F18}"/>
              </a:ext>
            </a:extLst>
          </p:cNvPr>
          <p:cNvPicPr>
            <a:picLocks noChangeAspect="1"/>
          </p:cNvPicPr>
          <p:nvPr/>
        </p:nvPicPr>
        <p:blipFill>
          <a:blip r:embed="rId2"/>
          <a:stretch>
            <a:fillRect/>
          </a:stretch>
        </p:blipFill>
        <p:spPr>
          <a:xfrm>
            <a:off x="3320900" y="0"/>
            <a:ext cx="5823100" cy="5143500"/>
          </a:xfrm>
          <a:prstGeom prst="rect">
            <a:avLst/>
          </a:prstGeom>
        </p:spPr>
      </p:pic>
      <p:pic>
        <p:nvPicPr>
          <p:cNvPr id="10" name="Picture 9">
            <a:extLst>
              <a:ext uri="{FF2B5EF4-FFF2-40B4-BE49-F238E27FC236}">
                <a16:creationId xmlns:a16="http://schemas.microsoft.com/office/drawing/2014/main" id="{B9853879-7757-4B80-9537-E79F6B05C8E5}"/>
              </a:ext>
            </a:extLst>
          </p:cNvPr>
          <p:cNvPicPr>
            <a:picLocks noChangeAspect="1"/>
          </p:cNvPicPr>
          <p:nvPr/>
        </p:nvPicPr>
        <p:blipFill>
          <a:blip r:embed="rId3"/>
          <a:stretch>
            <a:fillRect/>
          </a:stretch>
        </p:blipFill>
        <p:spPr>
          <a:xfrm>
            <a:off x="0" y="3790247"/>
            <a:ext cx="3219899" cy="771633"/>
          </a:xfrm>
          <a:prstGeom prst="rect">
            <a:avLst/>
          </a:prstGeom>
        </p:spPr>
      </p:pic>
    </p:spTree>
    <p:extLst>
      <p:ext uri="{BB962C8B-B14F-4D97-AF65-F5344CB8AC3E}">
        <p14:creationId xmlns:p14="http://schemas.microsoft.com/office/powerpoint/2010/main" val="219599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Vertex AI – model registration</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32</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369332"/>
          </a:xfrm>
        </p:spPr>
        <p:txBody>
          <a:bodyPr/>
          <a:lstStyle/>
          <a:p>
            <a:pPr marL="291237" indent="-285750">
              <a:buFont typeface="Arial" panose="020B0604020202020204" pitchFamily="34" charset="0"/>
              <a:buChar char="•"/>
            </a:pPr>
            <a:endParaRPr lang="cs-CZ" dirty="0">
              <a:latin typeface="Arial" panose="020B0604020202020204" pitchFamily="34" charset="0"/>
              <a:cs typeface="Arial" panose="020B0604020202020204" pitchFamily="34" charset="0"/>
            </a:endParaRPr>
          </a:p>
        </p:txBody>
      </p:sp>
      <p:pic>
        <p:nvPicPr>
          <p:cNvPr id="8" name="Picture 7" descr="A black and white text on a white background&#10;&#10;Description automatically generated">
            <a:extLst>
              <a:ext uri="{FF2B5EF4-FFF2-40B4-BE49-F238E27FC236}">
                <a16:creationId xmlns:a16="http://schemas.microsoft.com/office/drawing/2014/main" id="{10EAF379-442D-40A5-A60C-0D1E23047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 y="706923"/>
            <a:ext cx="9144000" cy="3975919"/>
          </a:xfrm>
          <a:prstGeom prst="rect">
            <a:avLst/>
          </a:prstGeom>
        </p:spPr>
      </p:pic>
    </p:spTree>
    <p:extLst>
      <p:ext uri="{BB962C8B-B14F-4D97-AF65-F5344CB8AC3E}">
        <p14:creationId xmlns:p14="http://schemas.microsoft.com/office/powerpoint/2010/main" val="3946111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Vertex AI – model registration</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33</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1554272"/>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After the registration, it seems both container and artifact get copied somewhere</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Registering model, replacing both docker image and artifact under same name and then deploying it lead to deploying the old stuff, not newer ones</a:t>
            </a:r>
          </a:p>
        </p:txBody>
      </p:sp>
    </p:spTree>
    <p:extLst>
      <p:ext uri="{BB962C8B-B14F-4D97-AF65-F5344CB8AC3E}">
        <p14:creationId xmlns:p14="http://schemas.microsoft.com/office/powerpoint/2010/main" val="1835677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Vertex AI – model registration</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34</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369332"/>
          </a:xfrm>
        </p:spPr>
        <p:txBody>
          <a:bodyPr/>
          <a:lstStyle/>
          <a:p>
            <a:pPr marL="291237" indent="-285750">
              <a:buFont typeface="Arial" panose="020B0604020202020204" pitchFamily="34" charset="0"/>
              <a:buChar char="•"/>
            </a:pPr>
            <a:endParaRPr lang="cs-CZ" dirty="0">
              <a:latin typeface="Arial" panose="020B0604020202020204" pitchFamily="34" charset="0"/>
              <a:cs typeface="Arial" panose="020B0604020202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1C3F814D-F148-4DF0-92C8-F18948FA4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0268"/>
            <a:ext cx="9144000" cy="4523232"/>
          </a:xfrm>
          <a:prstGeom prst="rect">
            <a:avLst/>
          </a:prstGeom>
        </p:spPr>
      </p:pic>
    </p:spTree>
    <p:extLst>
      <p:ext uri="{BB962C8B-B14F-4D97-AF65-F5344CB8AC3E}">
        <p14:creationId xmlns:p14="http://schemas.microsoft.com/office/powerpoint/2010/main" val="1399924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Vertex AI – model registration</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35</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369332"/>
          </a:xfrm>
        </p:spPr>
        <p:txBody>
          <a:bodyPr/>
          <a:lstStyle/>
          <a:p>
            <a:pPr marL="291237" indent="-285750">
              <a:buFont typeface="Arial" panose="020B0604020202020204" pitchFamily="34" charset="0"/>
              <a:buChar char="•"/>
            </a:pPr>
            <a:endParaRPr lang="cs-CZ" dirty="0">
              <a:latin typeface="Arial" panose="020B0604020202020204" pitchFamily="34" charset="0"/>
              <a:cs typeface="Arial" panose="020B0604020202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EB156F65-6392-4FE7-9BFC-BF1979FAB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20919" cy="5143500"/>
          </a:xfrm>
          <a:prstGeom prst="rect">
            <a:avLst/>
          </a:prstGeom>
        </p:spPr>
      </p:pic>
    </p:spTree>
    <p:extLst>
      <p:ext uri="{BB962C8B-B14F-4D97-AF65-F5344CB8AC3E}">
        <p14:creationId xmlns:p14="http://schemas.microsoft.com/office/powerpoint/2010/main" val="3413457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Vertex AI – deployment</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36</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369332"/>
          </a:xfrm>
        </p:spPr>
        <p:txBody>
          <a:bodyPr/>
          <a:lstStyle/>
          <a:p>
            <a:pPr marL="291237" indent="-285750">
              <a:buFont typeface="Arial" panose="020B0604020202020204" pitchFamily="34" charset="0"/>
              <a:buChar char="•"/>
            </a:pPr>
            <a:endParaRPr lang="cs-CZ" dirty="0">
              <a:latin typeface="Arial" panose="020B0604020202020204" pitchFamily="34" charset="0"/>
              <a:cs typeface="Arial" panose="020B0604020202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0A7A82EF-8D65-4E79-B472-CE90D2E73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Tree>
    <p:extLst>
      <p:ext uri="{BB962C8B-B14F-4D97-AF65-F5344CB8AC3E}">
        <p14:creationId xmlns:p14="http://schemas.microsoft.com/office/powerpoint/2010/main" val="4071126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Vertex AI – deployment</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37</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369332"/>
          </a:xfrm>
        </p:spPr>
        <p:txBody>
          <a:bodyPr/>
          <a:lstStyle/>
          <a:p>
            <a:pPr marL="291237" indent="-285750">
              <a:buFont typeface="Arial" panose="020B0604020202020204" pitchFamily="34" charset="0"/>
              <a:buChar char="•"/>
            </a:pPr>
            <a:endParaRPr lang="cs-CZ"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368F59E-4DEA-4BC0-88FC-A1C9BCC0D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4674"/>
            <a:ext cx="9144000" cy="2383536"/>
          </a:xfrm>
          <a:prstGeom prst="rect">
            <a:avLst/>
          </a:prstGeom>
        </p:spPr>
      </p:pic>
    </p:spTree>
    <p:extLst>
      <p:ext uri="{BB962C8B-B14F-4D97-AF65-F5344CB8AC3E}">
        <p14:creationId xmlns:p14="http://schemas.microsoft.com/office/powerpoint/2010/main" val="2771060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Vertex AI – model registration</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38</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369332"/>
          </a:xfrm>
        </p:spPr>
        <p:txBody>
          <a:bodyPr/>
          <a:lstStyle/>
          <a:p>
            <a:pPr marL="291237" indent="-285750">
              <a:buFont typeface="Arial" panose="020B0604020202020204" pitchFamily="34" charset="0"/>
              <a:buChar char="•"/>
            </a:pPr>
            <a:endParaRPr lang="cs-CZ" dirty="0">
              <a:latin typeface="Arial" panose="020B0604020202020204" pitchFamily="34" charset="0"/>
              <a:cs typeface="Arial" panose="020B0604020202020204" pitchFamily="34" charset="0"/>
            </a:endParaRPr>
          </a:p>
        </p:txBody>
      </p:sp>
      <p:pic>
        <p:nvPicPr>
          <p:cNvPr id="8" name="Picture 7" descr="A screenshot of a computer&#10;&#10;Description automatically generated">
            <a:extLst>
              <a:ext uri="{FF2B5EF4-FFF2-40B4-BE49-F238E27FC236}">
                <a16:creationId xmlns:a16="http://schemas.microsoft.com/office/drawing/2014/main" id="{F271ED80-3D1E-41A4-8127-C1F5088DF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
            <a:ext cx="9144000" cy="5120640"/>
          </a:xfrm>
          <a:prstGeom prst="rect">
            <a:avLst/>
          </a:prstGeom>
        </p:spPr>
      </p:pic>
    </p:spTree>
    <p:extLst>
      <p:ext uri="{BB962C8B-B14F-4D97-AF65-F5344CB8AC3E}">
        <p14:creationId xmlns:p14="http://schemas.microsoft.com/office/powerpoint/2010/main" val="1982837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39</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369332"/>
          </a:xfrm>
        </p:spPr>
        <p:txBody>
          <a:bodyPr/>
          <a:lstStyle/>
          <a:p>
            <a:pPr marL="291237" indent="-285750">
              <a:buFont typeface="Arial" panose="020B0604020202020204" pitchFamily="34" charset="0"/>
              <a:buChar char="•"/>
            </a:pPr>
            <a:endParaRPr lang="cs-CZ" dirty="0">
              <a:latin typeface="Arial" panose="020B0604020202020204" pitchFamily="34" charset="0"/>
              <a:cs typeface="Arial" panose="020B0604020202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5E52D9AA-9D78-4058-A168-270130063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 y="269738"/>
            <a:ext cx="9144000" cy="4736592"/>
          </a:xfrm>
          <a:prstGeom prst="rect">
            <a:avLst/>
          </a:prstGeom>
        </p:spPr>
      </p:pic>
    </p:spTree>
    <p:extLst>
      <p:ext uri="{BB962C8B-B14F-4D97-AF65-F5344CB8AC3E}">
        <p14:creationId xmlns:p14="http://schemas.microsoft.com/office/powerpoint/2010/main" val="1010050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45AEB6-52AD-417A-93C5-CA8855417946}"/>
              </a:ext>
            </a:extLst>
          </p:cNvPr>
          <p:cNvSpPr>
            <a:spLocks noGrp="1"/>
          </p:cNvSpPr>
          <p:nvPr>
            <p:ph type="body" sz="quarter" idx="12"/>
          </p:nvPr>
        </p:nvSpPr>
        <p:spPr>
          <a:xfrm>
            <a:off x="457202" y="1239838"/>
            <a:ext cx="8228013" cy="892552"/>
          </a:xfrm>
        </p:spPr>
        <p:txBody>
          <a:bodyPr/>
          <a:lstStyle/>
          <a:p>
            <a:r>
              <a:rPr lang="cs-CZ" dirty="0"/>
              <a:t>Notes and links if you‘re interested</a:t>
            </a:r>
          </a:p>
          <a:p>
            <a:r>
              <a:rPr lang="cs-CZ" dirty="0"/>
              <a:t>Some more code samples in hidden slides</a:t>
            </a:r>
          </a:p>
          <a:p>
            <a:r>
              <a:rPr lang="cs-CZ" dirty="0"/>
              <a:t>Presentation available online after the talk</a:t>
            </a:r>
            <a:endParaRPr lang="en-US" dirty="0"/>
          </a:p>
        </p:txBody>
      </p:sp>
      <p:sp>
        <p:nvSpPr>
          <p:cNvPr id="3" name="Title 2">
            <a:extLst>
              <a:ext uri="{FF2B5EF4-FFF2-40B4-BE49-F238E27FC236}">
                <a16:creationId xmlns:a16="http://schemas.microsoft.com/office/drawing/2014/main" id="{B6B3A07C-1F4D-478D-93F4-73D8B61D0A0B}"/>
              </a:ext>
            </a:extLst>
          </p:cNvPr>
          <p:cNvSpPr>
            <a:spLocks noGrp="1"/>
          </p:cNvSpPr>
          <p:nvPr>
            <p:ph type="title"/>
          </p:nvPr>
        </p:nvSpPr>
        <p:spPr/>
        <p:txBody>
          <a:bodyPr/>
          <a:lstStyle/>
          <a:p>
            <a:r>
              <a:rPr lang="cs-CZ" dirty="0"/>
              <a:t>Slides</a:t>
            </a:r>
            <a:endParaRPr lang="en-US" dirty="0"/>
          </a:p>
        </p:txBody>
      </p:sp>
      <p:sp>
        <p:nvSpPr>
          <p:cNvPr id="4" name="Text Placeholder 3">
            <a:extLst>
              <a:ext uri="{FF2B5EF4-FFF2-40B4-BE49-F238E27FC236}">
                <a16:creationId xmlns:a16="http://schemas.microsoft.com/office/drawing/2014/main" id="{3EACD87B-46CF-435E-8D2E-10EFB3D9E347}"/>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D9403FD4-7010-4CF9-A4C6-34299ABC5178}"/>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57A87CCD-388E-4E98-A60C-D72EE75E78E9}"/>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4</a:t>
            </a:fld>
            <a:endParaRPr lang="en-GB" dirty="0"/>
          </a:p>
        </p:txBody>
      </p:sp>
    </p:spTree>
    <p:extLst>
      <p:ext uri="{BB962C8B-B14F-4D97-AF65-F5344CB8AC3E}">
        <p14:creationId xmlns:p14="http://schemas.microsoft.com/office/powerpoint/2010/main" val="2892670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40</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369332"/>
          </a:xfrm>
        </p:spPr>
        <p:txBody>
          <a:bodyPr/>
          <a:lstStyle/>
          <a:p>
            <a:pPr marL="291237" indent="-285750">
              <a:buFont typeface="Arial" panose="020B0604020202020204" pitchFamily="34" charset="0"/>
              <a:buChar char="•"/>
            </a:pPr>
            <a:endParaRPr lang="cs-CZ"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2D0AC5C-966A-4565-A914-0CCA0EB8A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854"/>
            <a:ext cx="9144000" cy="938784"/>
          </a:xfrm>
          <a:prstGeom prst="rect">
            <a:avLst/>
          </a:prstGeom>
        </p:spPr>
      </p:pic>
      <p:pic>
        <p:nvPicPr>
          <p:cNvPr id="12" name="Picture 11" descr="A screenshot of a computer code&#10;&#10;Description automatically generated">
            <a:extLst>
              <a:ext uri="{FF2B5EF4-FFF2-40B4-BE49-F238E27FC236}">
                <a16:creationId xmlns:a16="http://schemas.microsoft.com/office/drawing/2014/main" id="{A055F057-0050-4388-AEAB-305D5E74F0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081" y="957866"/>
            <a:ext cx="3567568" cy="4185634"/>
          </a:xfrm>
          <a:prstGeom prst="rect">
            <a:avLst/>
          </a:prstGeom>
        </p:spPr>
      </p:pic>
      <p:pic>
        <p:nvPicPr>
          <p:cNvPr id="7" name="Picture 6">
            <a:extLst>
              <a:ext uri="{FF2B5EF4-FFF2-40B4-BE49-F238E27FC236}">
                <a16:creationId xmlns:a16="http://schemas.microsoft.com/office/drawing/2014/main" id="{F6108101-EDA9-44F4-87E5-D231704D72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55638"/>
            <a:ext cx="4371800" cy="3027103"/>
          </a:xfrm>
          <a:prstGeom prst="rect">
            <a:avLst/>
          </a:prstGeom>
        </p:spPr>
      </p:pic>
    </p:spTree>
    <p:extLst>
      <p:ext uri="{BB962C8B-B14F-4D97-AF65-F5344CB8AC3E}">
        <p14:creationId xmlns:p14="http://schemas.microsoft.com/office/powerpoint/2010/main" val="4203406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a:latin typeface="Arial" panose="020B0604020202020204" pitchFamily="34" charset="0"/>
                <a:cs typeface="Arial" panose="020B0604020202020204" pitchFamily="34" charset="0"/>
              </a:rPr>
              <a:t>Vertex AI Endpoint</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41</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5180620" cy="2769989"/>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hlinkClick r:id="rId3"/>
              </a:rPr>
              <a:t>Scaling</a:t>
            </a:r>
            <a:endParaRPr lang="cs-CZ" b="0" dirty="0">
              <a:latin typeface="Arial" panose="020B0604020202020204" pitchFamily="34" charset="0"/>
              <a:cs typeface="Arial" panose="020B0604020202020204" pitchFamily="34" charset="0"/>
            </a:endParaRPr>
          </a:p>
          <a:p>
            <a:pPr marL="481837" lvl="2" indent="-285750">
              <a:buFont typeface="Arial" panose="020B0604020202020204" pitchFamily="34" charset="0"/>
              <a:buChar char="•"/>
            </a:pPr>
            <a:r>
              <a:rPr lang="cs-CZ" b="0" dirty="0">
                <a:latin typeface="Arial" panose="020B0604020202020204" pitchFamily="34" charset="0"/>
                <a:cs typeface="Arial" panose="020B0604020202020204" pitchFamily="34" charset="0"/>
              </a:rPr>
              <a:t>up to </a:t>
            </a:r>
            <a:r>
              <a:rPr lang="cs-CZ" dirty="0">
                <a:latin typeface="Arial" panose="020B0604020202020204" pitchFamily="34" charset="0"/>
                <a:cs typeface="Arial" panose="020B0604020202020204" pitchFamily="34" charset="0"/>
              </a:rPr>
              <a:t>specified # replicas, based on CPU utilization in %</a:t>
            </a:r>
          </a:p>
          <a:p>
            <a:pPr marL="481837" lvl="2" indent="-285750">
              <a:buFont typeface="Arial" panose="020B0604020202020204" pitchFamily="34" charset="0"/>
              <a:buChar char="•"/>
            </a:pPr>
            <a:r>
              <a:rPr lang="cs-CZ" b="0" dirty="0">
                <a:latin typeface="Arial" panose="020B0604020202020204" pitchFamily="34" charset="0"/>
                <a:cs typeface="Arial" panose="020B0604020202020204" pitchFamily="34" charset="0"/>
              </a:rPr>
              <a:t>Didn</a:t>
            </a:r>
            <a:r>
              <a:rPr lang="cs-CZ" dirty="0">
                <a:latin typeface="Arial" panose="020B0604020202020204" pitchFamily="34" charset="0"/>
                <a:cs typeface="Arial" panose="020B0604020202020204" pitchFamily="34" charset="0"/>
              </a:rPr>
              <a:t>‘t try yet</a:t>
            </a:r>
          </a:p>
          <a:p>
            <a:pPr marL="292970" lvl="1" indent="-285750">
              <a:buFont typeface="Arial" panose="020B0604020202020204" pitchFamily="34" charset="0"/>
              <a:buChar char="•"/>
            </a:pPr>
            <a:r>
              <a:rPr lang="cs-CZ" dirty="0">
                <a:latin typeface="Arial" panose="020B0604020202020204" pitchFamily="34" charset="0"/>
                <a:cs typeface="Arial" panose="020B0604020202020204" pitchFamily="34" charset="0"/>
              </a:rPr>
              <a:t>Costlier than VM</a:t>
            </a:r>
          </a:p>
          <a:p>
            <a:pPr marL="481837" lvl="2" indent="-285750"/>
            <a:endParaRPr lang="cs-CZ" b="0" dirty="0">
              <a:latin typeface="Arial" panose="020B0604020202020204" pitchFamily="34" charset="0"/>
              <a:cs typeface="Arial" panose="020B0604020202020204" pitchFamily="34" charset="0"/>
            </a:endParaRPr>
          </a:p>
          <a:p>
            <a:pPr marL="481837" lvl="2" indent="-285750">
              <a:buFont typeface="Arial" panose="020B0604020202020204" pitchFamily="34" charset="0"/>
              <a:buChar char="•"/>
            </a:pPr>
            <a:endParaRPr lang="cs-CZ" dirty="0">
              <a:latin typeface="Arial" panose="020B0604020202020204" pitchFamily="34" charset="0"/>
              <a:cs typeface="Arial" panose="020B0604020202020204" pitchFamily="34" charset="0"/>
            </a:endParaRPr>
          </a:p>
          <a:p>
            <a:pPr marL="481837" lvl="2" indent="-285750">
              <a:buFont typeface="Arial" panose="020B0604020202020204" pitchFamily="34" charset="0"/>
              <a:buChar char="•"/>
            </a:pPr>
            <a:endParaRPr lang="cs-CZ" b="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7C0E00F-FBD4-4140-A5C0-A6BF4BACC117}"/>
              </a:ext>
            </a:extLst>
          </p:cNvPr>
          <p:cNvPicPr>
            <a:picLocks noChangeAspect="1"/>
          </p:cNvPicPr>
          <p:nvPr/>
        </p:nvPicPr>
        <p:blipFill>
          <a:blip r:embed="rId4"/>
          <a:stretch>
            <a:fillRect/>
          </a:stretch>
        </p:blipFill>
        <p:spPr>
          <a:xfrm>
            <a:off x="5637820" y="0"/>
            <a:ext cx="3506180" cy="5143500"/>
          </a:xfrm>
          <a:prstGeom prst="rect">
            <a:avLst/>
          </a:prstGeom>
        </p:spPr>
      </p:pic>
    </p:spTree>
    <p:extLst>
      <p:ext uri="{BB962C8B-B14F-4D97-AF65-F5344CB8AC3E}">
        <p14:creationId xmlns:p14="http://schemas.microsoft.com/office/powerpoint/2010/main" val="2539773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Stress test</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42</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1936750" cy="723275"/>
          </a:xfrm>
        </p:spPr>
        <p:txBody>
          <a:bodyPr/>
          <a:lstStyle/>
          <a:p>
            <a:r>
              <a:rPr lang="cs-CZ" b="0" dirty="0">
                <a:latin typeface="Arial" panose="020B0604020202020204" pitchFamily="34" charset="0"/>
                <a:cs typeface="Arial" panose="020B0604020202020204" pitchFamily="34" charset="0"/>
              </a:rPr>
              <a:t>My benchmarks, </a:t>
            </a:r>
          </a:p>
          <a:p>
            <a:r>
              <a:rPr lang="cs-CZ" b="0" dirty="0">
                <a:latin typeface="Arial" panose="020B0604020202020204" pitchFamily="34" charset="0"/>
                <a:cs typeface="Arial" panose="020B0604020202020204" pitchFamily="34" charset="0"/>
              </a:rPr>
              <a:t>using </a:t>
            </a:r>
            <a:r>
              <a:rPr lang="cs-CZ" b="0" dirty="0">
                <a:latin typeface="Arial" panose="020B0604020202020204" pitchFamily="34" charset="0"/>
                <a:cs typeface="Arial" panose="020B0604020202020204" pitchFamily="34" charset="0"/>
                <a:hlinkClick r:id="rId2"/>
              </a:rPr>
              <a:t>vegeta</a:t>
            </a:r>
            <a:r>
              <a:rPr lang="cs-CZ" b="0" dirty="0">
                <a:latin typeface="Arial" panose="020B0604020202020204" pitchFamily="34" charset="0"/>
                <a:cs typeface="Arial" panose="020B0604020202020204" pitchFamily="34" charset="0"/>
              </a:rPr>
              <a:t> </a:t>
            </a:r>
          </a:p>
        </p:txBody>
      </p:sp>
      <p:pic>
        <p:nvPicPr>
          <p:cNvPr id="10" name="Picture 9">
            <a:extLst>
              <a:ext uri="{FF2B5EF4-FFF2-40B4-BE49-F238E27FC236}">
                <a16:creationId xmlns:a16="http://schemas.microsoft.com/office/drawing/2014/main" id="{56555BCD-D624-4033-A6F0-90ACAEDBB6E8}"/>
              </a:ext>
            </a:extLst>
          </p:cNvPr>
          <p:cNvPicPr>
            <a:picLocks noChangeAspect="1"/>
          </p:cNvPicPr>
          <p:nvPr/>
        </p:nvPicPr>
        <p:blipFill>
          <a:blip r:embed="rId3"/>
          <a:stretch>
            <a:fillRect/>
          </a:stretch>
        </p:blipFill>
        <p:spPr>
          <a:xfrm>
            <a:off x="0" y="1559521"/>
            <a:ext cx="2900349" cy="3583979"/>
          </a:xfrm>
          <a:prstGeom prst="rect">
            <a:avLst/>
          </a:prstGeom>
        </p:spPr>
      </p:pic>
      <p:pic>
        <p:nvPicPr>
          <p:cNvPr id="12" name="Picture 11">
            <a:extLst>
              <a:ext uri="{FF2B5EF4-FFF2-40B4-BE49-F238E27FC236}">
                <a16:creationId xmlns:a16="http://schemas.microsoft.com/office/drawing/2014/main" id="{23A03401-12F6-4F15-99A5-6C0D27B1AAEA}"/>
              </a:ext>
            </a:extLst>
          </p:cNvPr>
          <p:cNvPicPr>
            <a:picLocks noChangeAspect="1"/>
          </p:cNvPicPr>
          <p:nvPr/>
        </p:nvPicPr>
        <p:blipFill>
          <a:blip r:embed="rId4"/>
          <a:stretch>
            <a:fillRect/>
          </a:stretch>
        </p:blipFill>
        <p:spPr>
          <a:xfrm>
            <a:off x="3648055" y="0"/>
            <a:ext cx="5495945" cy="5143500"/>
          </a:xfrm>
          <a:prstGeom prst="rect">
            <a:avLst/>
          </a:prstGeom>
        </p:spPr>
      </p:pic>
    </p:spTree>
    <p:extLst>
      <p:ext uri="{BB962C8B-B14F-4D97-AF65-F5344CB8AC3E}">
        <p14:creationId xmlns:p14="http://schemas.microsoft.com/office/powerpoint/2010/main" val="3976044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Stress test</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43</a:t>
            </a:fld>
            <a:endParaRPr lang="en-GB" dirty="0">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0D7CCE74-6B98-448E-9D86-201530D88BB9}"/>
              </a:ext>
            </a:extLst>
          </p:cNvPr>
          <p:cNvSpPr>
            <a:spLocks noGrp="1"/>
          </p:cNvSpPr>
          <p:nvPr>
            <p:ph type="body" sz="quarter" idx="13"/>
          </p:nvPr>
        </p:nvSpPr>
        <p:spPr/>
        <p:txBody>
          <a:bodyPr/>
          <a:lstStyle/>
          <a:p>
            <a:endParaRPr lang="en-US"/>
          </a:p>
        </p:txBody>
      </p:sp>
      <p:pic>
        <p:nvPicPr>
          <p:cNvPr id="5" name="Picture 4" descr="A screenshot of a graph&#10;&#10;Description automatically generated">
            <a:extLst>
              <a:ext uri="{FF2B5EF4-FFF2-40B4-BE49-F238E27FC236}">
                <a16:creationId xmlns:a16="http://schemas.microsoft.com/office/drawing/2014/main" id="{B2C87511-0158-4952-983A-78B6B2795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09" y="32901"/>
            <a:ext cx="4195268" cy="5110599"/>
          </a:xfrm>
          <a:prstGeom prst="rect">
            <a:avLst/>
          </a:prstGeom>
        </p:spPr>
      </p:pic>
      <p:pic>
        <p:nvPicPr>
          <p:cNvPr id="9" name="Picture 8" descr="A screenshot of a graph&#10;&#10;Description automatically generated">
            <a:extLst>
              <a:ext uri="{FF2B5EF4-FFF2-40B4-BE49-F238E27FC236}">
                <a16:creationId xmlns:a16="http://schemas.microsoft.com/office/drawing/2014/main" id="{4BDC2178-6497-448C-BBE5-393DB58F4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946" y="0"/>
            <a:ext cx="4314357" cy="5143500"/>
          </a:xfrm>
          <a:prstGeom prst="rect">
            <a:avLst/>
          </a:prstGeom>
        </p:spPr>
      </p:pic>
    </p:spTree>
    <p:extLst>
      <p:ext uri="{BB962C8B-B14F-4D97-AF65-F5344CB8AC3E}">
        <p14:creationId xmlns:p14="http://schemas.microsoft.com/office/powerpoint/2010/main" val="2239464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899A02-68BB-40D8-8037-3C31EC19D067}"/>
              </a:ext>
            </a:extLst>
          </p:cNvPr>
          <p:cNvSpPr>
            <a:spLocks noGrp="1"/>
          </p:cNvSpPr>
          <p:nvPr>
            <p:ph type="body" sz="quarter" idx="12"/>
          </p:nvPr>
        </p:nvSpPr>
        <p:spPr>
          <a:xfrm>
            <a:off x="457202" y="1239838"/>
            <a:ext cx="8228013" cy="892552"/>
          </a:xfrm>
        </p:spPr>
        <p:txBody>
          <a:bodyPr/>
          <a:lstStyle/>
          <a:p>
            <a:r>
              <a:rPr lang="cs-CZ" b="0" dirty="0"/>
              <a:t>Huggingface models, custom preprocessing, optionally scikit learn model, ensemble of HF models</a:t>
            </a:r>
          </a:p>
          <a:p>
            <a:r>
              <a:rPr lang="cs-CZ" b="0" dirty="0"/>
              <a:t>Quick iterations – starting with python API, so far staying there</a:t>
            </a:r>
          </a:p>
          <a:p>
            <a:r>
              <a:rPr lang="cs-CZ" b="0" dirty="0"/>
              <a:t>~82M parameters,  ~300MB on GPU</a:t>
            </a:r>
            <a:endParaRPr lang="en-US" b="0" dirty="0"/>
          </a:p>
        </p:txBody>
      </p:sp>
      <p:sp>
        <p:nvSpPr>
          <p:cNvPr id="3" name="Title 2">
            <a:extLst>
              <a:ext uri="{FF2B5EF4-FFF2-40B4-BE49-F238E27FC236}">
                <a16:creationId xmlns:a16="http://schemas.microsoft.com/office/drawing/2014/main" id="{09606BFF-AE7B-44AC-85DB-E252A58C44A8}"/>
              </a:ext>
            </a:extLst>
          </p:cNvPr>
          <p:cNvSpPr>
            <a:spLocks noGrp="1"/>
          </p:cNvSpPr>
          <p:nvPr>
            <p:ph type="title"/>
          </p:nvPr>
        </p:nvSpPr>
        <p:spPr/>
        <p:txBody>
          <a:bodyPr/>
          <a:lstStyle/>
          <a:p>
            <a:r>
              <a:rPr lang="cs-CZ" dirty="0"/>
              <a:t>Small language models</a:t>
            </a:r>
            <a:endParaRPr lang="en-US" dirty="0"/>
          </a:p>
        </p:txBody>
      </p:sp>
      <p:sp>
        <p:nvSpPr>
          <p:cNvPr id="4" name="Text Placeholder 3">
            <a:extLst>
              <a:ext uri="{FF2B5EF4-FFF2-40B4-BE49-F238E27FC236}">
                <a16:creationId xmlns:a16="http://schemas.microsoft.com/office/drawing/2014/main" id="{1F2A0DCA-52A2-4497-B562-93A258589F4E}"/>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49D973ED-0219-4445-901F-26B49B305648}"/>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B6FA92F8-F6F2-4C3E-B6AB-744524BBBA30}"/>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44</a:t>
            </a:fld>
            <a:endParaRPr lang="en-GB" dirty="0"/>
          </a:p>
        </p:txBody>
      </p:sp>
    </p:spTree>
    <p:extLst>
      <p:ext uri="{BB962C8B-B14F-4D97-AF65-F5344CB8AC3E}">
        <p14:creationId xmlns:p14="http://schemas.microsoft.com/office/powerpoint/2010/main" val="1316460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267435-291D-4090-BFE6-BC1582C98869}"/>
              </a:ext>
            </a:extLst>
          </p:cNvPr>
          <p:cNvSpPr>
            <a:spLocks noGrp="1"/>
          </p:cNvSpPr>
          <p:nvPr>
            <p:ph type="body" sz="quarter" idx="12"/>
          </p:nvPr>
        </p:nvSpPr>
        <p:spPr/>
        <p:txBody>
          <a:bodyPr/>
          <a:lstStyle/>
          <a:p>
            <a:endParaRPr lang="en-US" dirty="0"/>
          </a:p>
        </p:txBody>
      </p:sp>
      <p:sp>
        <p:nvSpPr>
          <p:cNvPr id="3" name="Title 2">
            <a:extLst>
              <a:ext uri="{FF2B5EF4-FFF2-40B4-BE49-F238E27FC236}">
                <a16:creationId xmlns:a16="http://schemas.microsoft.com/office/drawing/2014/main" id="{8A29E7A1-AE76-4CD7-9DEE-DCC5E6A19C24}"/>
              </a:ext>
            </a:extLst>
          </p:cNvPr>
          <p:cNvSpPr>
            <a:spLocks noGrp="1"/>
          </p:cNvSpPr>
          <p:nvPr>
            <p:ph type="title"/>
          </p:nvPr>
        </p:nvSpPr>
        <p:spPr/>
        <p:txBody>
          <a:bodyPr/>
          <a:lstStyle/>
          <a:p>
            <a:r>
              <a:rPr lang="cs-CZ" dirty="0"/>
              <a:t>Transformers, fastapi</a:t>
            </a:r>
            <a:endParaRPr lang="en-US" dirty="0"/>
          </a:p>
        </p:txBody>
      </p:sp>
      <p:sp>
        <p:nvSpPr>
          <p:cNvPr id="4" name="Text Placeholder 3">
            <a:extLst>
              <a:ext uri="{FF2B5EF4-FFF2-40B4-BE49-F238E27FC236}">
                <a16:creationId xmlns:a16="http://schemas.microsoft.com/office/drawing/2014/main" id="{FAB4F357-EE2A-41CE-8015-7EF80682FDDF}"/>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B161C537-DEAD-4D7F-984C-FA95B7EC0A34}"/>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CEF51125-3BDF-49EB-8BAF-1339FA1DBA69}"/>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45</a:t>
            </a:fld>
            <a:endParaRPr lang="en-GB" dirty="0"/>
          </a:p>
        </p:txBody>
      </p:sp>
      <p:pic>
        <p:nvPicPr>
          <p:cNvPr id="8" name="Picture 7">
            <a:extLst>
              <a:ext uri="{FF2B5EF4-FFF2-40B4-BE49-F238E27FC236}">
                <a16:creationId xmlns:a16="http://schemas.microsoft.com/office/drawing/2014/main" id="{2FF3BB7E-2290-484A-89ED-D9969357779B}"/>
              </a:ext>
            </a:extLst>
          </p:cNvPr>
          <p:cNvPicPr>
            <a:picLocks noChangeAspect="1"/>
          </p:cNvPicPr>
          <p:nvPr/>
        </p:nvPicPr>
        <p:blipFill>
          <a:blip r:embed="rId2"/>
          <a:stretch>
            <a:fillRect/>
          </a:stretch>
        </p:blipFill>
        <p:spPr>
          <a:xfrm>
            <a:off x="0" y="706923"/>
            <a:ext cx="4627418" cy="2044240"/>
          </a:xfrm>
          <a:prstGeom prst="rect">
            <a:avLst/>
          </a:prstGeom>
        </p:spPr>
      </p:pic>
      <p:pic>
        <p:nvPicPr>
          <p:cNvPr id="10" name="Picture 9">
            <a:extLst>
              <a:ext uri="{FF2B5EF4-FFF2-40B4-BE49-F238E27FC236}">
                <a16:creationId xmlns:a16="http://schemas.microsoft.com/office/drawing/2014/main" id="{4E59928B-7457-4E1A-A9FB-ECD0B91767B7}"/>
              </a:ext>
            </a:extLst>
          </p:cNvPr>
          <p:cNvPicPr>
            <a:picLocks noChangeAspect="1"/>
          </p:cNvPicPr>
          <p:nvPr/>
        </p:nvPicPr>
        <p:blipFill>
          <a:blip r:embed="rId3"/>
          <a:stretch>
            <a:fillRect/>
          </a:stretch>
        </p:blipFill>
        <p:spPr>
          <a:xfrm>
            <a:off x="0" y="2859678"/>
            <a:ext cx="3162741" cy="609685"/>
          </a:xfrm>
          <a:prstGeom prst="rect">
            <a:avLst/>
          </a:prstGeom>
        </p:spPr>
      </p:pic>
      <p:pic>
        <p:nvPicPr>
          <p:cNvPr id="12" name="Picture 11">
            <a:extLst>
              <a:ext uri="{FF2B5EF4-FFF2-40B4-BE49-F238E27FC236}">
                <a16:creationId xmlns:a16="http://schemas.microsoft.com/office/drawing/2014/main" id="{08FAD23A-4BBE-43AF-B91E-71AE1CABF40D}"/>
              </a:ext>
            </a:extLst>
          </p:cNvPr>
          <p:cNvPicPr>
            <a:picLocks noChangeAspect="1"/>
          </p:cNvPicPr>
          <p:nvPr/>
        </p:nvPicPr>
        <p:blipFill>
          <a:blip r:embed="rId4"/>
          <a:stretch>
            <a:fillRect/>
          </a:stretch>
        </p:blipFill>
        <p:spPr>
          <a:xfrm>
            <a:off x="-66404" y="3685972"/>
            <a:ext cx="3153215" cy="1457528"/>
          </a:xfrm>
          <a:prstGeom prst="rect">
            <a:avLst/>
          </a:prstGeom>
        </p:spPr>
      </p:pic>
      <p:pic>
        <p:nvPicPr>
          <p:cNvPr id="14" name="Picture 13">
            <a:extLst>
              <a:ext uri="{FF2B5EF4-FFF2-40B4-BE49-F238E27FC236}">
                <a16:creationId xmlns:a16="http://schemas.microsoft.com/office/drawing/2014/main" id="{901C7821-4342-4221-8A92-48006BDE94BA}"/>
              </a:ext>
            </a:extLst>
          </p:cNvPr>
          <p:cNvPicPr>
            <a:picLocks noChangeAspect="1"/>
          </p:cNvPicPr>
          <p:nvPr/>
        </p:nvPicPr>
        <p:blipFill>
          <a:blip r:embed="rId5"/>
          <a:stretch>
            <a:fillRect/>
          </a:stretch>
        </p:blipFill>
        <p:spPr>
          <a:xfrm>
            <a:off x="4699419" y="0"/>
            <a:ext cx="4444581" cy="5143500"/>
          </a:xfrm>
          <a:prstGeom prst="rect">
            <a:avLst/>
          </a:prstGeom>
        </p:spPr>
      </p:pic>
    </p:spTree>
    <p:extLst>
      <p:ext uri="{BB962C8B-B14F-4D97-AF65-F5344CB8AC3E}">
        <p14:creationId xmlns:p14="http://schemas.microsoft.com/office/powerpoint/2010/main" val="2966511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1AE4E7-3099-46B8-BFC6-7D16937A890B}"/>
              </a:ext>
            </a:extLst>
          </p:cNvPr>
          <p:cNvSpPr>
            <a:spLocks noGrp="1"/>
          </p:cNvSpPr>
          <p:nvPr>
            <p:ph type="body" sz="quarter" idx="12"/>
          </p:nvPr>
        </p:nvSpPr>
        <p:spPr>
          <a:xfrm>
            <a:off x="457202" y="1239838"/>
            <a:ext cx="8228013" cy="307777"/>
          </a:xfrm>
        </p:spPr>
        <p:txBody>
          <a:bodyPr/>
          <a:lstStyle/>
          <a:p>
            <a:r>
              <a:rPr lang="cs-CZ" dirty="0"/>
              <a:t>Using gunicorn</a:t>
            </a:r>
            <a:endParaRPr lang="en-US" dirty="0"/>
          </a:p>
        </p:txBody>
      </p:sp>
      <p:sp>
        <p:nvSpPr>
          <p:cNvPr id="3" name="Title 2">
            <a:extLst>
              <a:ext uri="{FF2B5EF4-FFF2-40B4-BE49-F238E27FC236}">
                <a16:creationId xmlns:a16="http://schemas.microsoft.com/office/drawing/2014/main" id="{D5A391BD-7072-44C3-B84F-CD2E7A392507}"/>
              </a:ext>
            </a:extLst>
          </p:cNvPr>
          <p:cNvSpPr>
            <a:spLocks noGrp="1"/>
          </p:cNvSpPr>
          <p:nvPr>
            <p:ph type="title"/>
          </p:nvPr>
        </p:nvSpPr>
        <p:spPr/>
        <p:txBody>
          <a:bodyPr/>
          <a:lstStyle/>
          <a:p>
            <a:r>
              <a:rPr lang="cs-CZ" dirty="0"/>
              <a:t>Running it in docker</a:t>
            </a:r>
            <a:endParaRPr lang="en-US" dirty="0"/>
          </a:p>
        </p:txBody>
      </p:sp>
      <p:sp>
        <p:nvSpPr>
          <p:cNvPr id="4" name="Text Placeholder 3">
            <a:extLst>
              <a:ext uri="{FF2B5EF4-FFF2-40B4-BE49-F238E27FC236}">
                <a16:creationId xmlns:a16="http://schemas.microsoft.com/office/drawing/2014/main" id="{872DC8BB-9B1D-4D3C-9B86-D833DF4F9912}"/>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B8122F82-D69C-40DF-8173-61036A35B50D}"/>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E640DEDA-153A-4855-85F6-F9664D7E009D}"/>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46</a:t>
            </a:fld>
            <a:endParaRPr lang="en-GB" dirty="0"/>
          </a:p>
        </p:txBody>
      </p:sp>
      <p:pic>
        <p:nvPicPr>
          <p:cNvPr id="8" name="Picture 7">
            <a:extLst>
              <a:ext uri="{FF2B5EF4-FFF2-40B4-BE49-F238E27FC236}">
                <a16:creationId xmlns:a16="http://schemas.microsoft.com/office/drawing/2014/main" id="{D0718138-1DA8-4EFB-8D7E-AD83DCB5AC69}"/>
              </a:ext>
            </a:extLst>
          </p:cNvPr>
          <p:cNvPicPr>
            <a:picLocks noChangeAspect="1"/>
          </p:cNvPicPr>
          <p:nvPr/>
        </p:nvPicPr>
        <p:blipFill rotWithShape="1">
          <a:blip r:embed="rId2"/>
          <a:srcRect t="6444"/>
          <a:stretch/>
        </p:blipFill>
        <p:spPr>
          <a:xfrm>
            <a:off x="332145" y="2571750"/>
            <a:ext cx="8811855" cy="2540062"/>
          </a:xfrm>
          <a:prstGeom prst="rect">
            <a:avLst/>
          </a:prstGeom>
        </p:spPr>
      </p:pic>
      <p:pic>
        <p:nvPicPr>
          <p:cNvPr id="10" name="Picture 9">
            <a:extLst>
              <a:ext uri="{FF2B5EF4-FFF2-40B4-BE49-F238E27FC236}">
                <a16:creationId xmlns:a16="http://schemas.microsoft.com/office/drawing/2014/main" id="{1D2E9C40-6E16-44CB-96DF-843BC0AD14FE}"/>
              </a:ext>
            </a:extLst>
          </p:cNvPr>
          <p:cNvPicPr>
            <a:picLocks noChangeAspect="1"/>
          </p:cNvPicPr>
          <p:nvPr/>
        </p:nvPicPr>
        <p:blipFill>
          <a:blip r:embed="rId3"/>
          <a:stretch>
            <a:fillRect/>
          </a:stretch>
        </p:blipFill>
        <p:spPr>
          <a:xfrm>
            <a:off x="4162825" y="79461"/>
            <a:ext cx="4820323" cy="2267266"/>
          </a:xfrm>
          <a:prstGeom prst="rect">
            <a:avLst/>
          </a:prstGeom>
        </p:spPr>
      </p:pic>
    </p:spTree>
    <p:extLst>
      <p:ext uri="{BB962C8B-B14F-4D97-AF65-F5344CB8AC3E}">
        <p14:creationId xmlns:p14="http://schemas.microsoft.com/office/powerpoint/2010/main" val="36820647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6835CE-7CCC-4598-831D-6ED412118E7E}"/>
              </a:ext>
            </a:extLst>
          </p:cNvPr>
          <p:cNvSpPr>
            <a:spLocks noGrp="1"/>
          </p:cNvSpPr>
          <p:nvPr>
            <p:ph type="body" sz="quarter" idx="12"/>
          </p:nvPr>
        </p:nvSpPr>
        <p:spPr>
          <a:xfrm>
            <a:off x="457202" y="1239838"/>
            <a:ext cx="8228013" cy="3524042"/>
          </a:xfrm>
        </p:spPr>
        <p:txBody>
          <a:bodyPr/>
          <a:lstStyle/>
          <a:p>
            <a:pPr marL="291237" indent="-285750">
              <a:buFont typeface="Arial" panose="020B0604020202020204" pitchFamily="34" charset="0"/>
              <a:buChar char="•"/>
            </a:pPr>
            <a:r>
              <a:rPr lang="cs-CZ" dirty="0"/>
              <a:t>Serve using gunicorn</a:t>
            </a:r>
          </a:p>
          <a:p>
            <a:pPr marL="291237" indent="-285750">
              <a:buFont typeface="Arial" panose="020B0604020202020204" pitchFamily="34" charset="0"/>
              <a:buChar char="•"/>
            </a:pPr>
            <a:r>
              <a:rPr lang="cs-CZ" dirty="0">
                <a:hlinkClick r:id="rId3"/>
              </a:rPr>
              <a:t>Great article</a:t>
            </a:r>
            <a:endParaRPr lang="cs-CZ" dirty="0"/>
          </a:p>
          <a:p>
            <a:pPr marL="291237" indent="-285750">
              <a:buFont typeface="Arial" panose="020B0604020202020204" pitchFamily="34" charset="0"/>
              <a:buChar char="•"/>
            </a:pPr>
            <a:r>
              <a:rPr lang="cs-CZ" dirty="0"/>
              <a:t>Multiple gunicorn workers in single server</a:t>
            </a:r>
          </a:p>
          <a:p>
            <a:pPr marL="481837" lvl="2" indent="-285750">
              <a:buFont typeface="Arial" panose="020B0604020202020204" pitchFamily="34" charset="0"/>
              <a:buChar char="•"/>
            </a:pPr>
            <a:r>
              <a:rPr lang="cs-CZ" dirty="0"/>
              <a:t>Idea: share the ML model between workers</a:t>
            </a:r>
          </a:p>
          <a:p>
            <a:pPr marL="481837" lvl="2" indent="-285750">
              <a:buFont typeface="Arial" panose="020B0604020202020204" pitchFamily="34" charset="0"/>
              <a:buChar char="•"/>
            </a:pPr>
            <a:r>
              <a:rPr lang="cs-CZ" dirty="0"/>
              <a:t>Vertex AI Endpoint /dev/shm (default 64MB)</a:t>
            </a:r>
          </a:p>
          <a:p>
            <a:pPr marL="481837" lvl="2" indent="-285750">
              <a:buFont typeface="Arial" panose="020B0604020202020204" pitchFamily="34" charset="0"/>
              <a:buChar char="•"/>
            </a:pPr>
            <a:r>
              <a:rPr lang="cs-CZ" dirty="0"/>
              <a:t>does not allow to raise /dev/shm, </a:t>
            </a:r>
            <a:r>
              <a:rPr lang="cs-CZ" dirty="0">
                <a:hlinkClick r:id="rId4"/>
              </a:rPr>
              <a:t>open issue</a:t>
            </a:r>
            <a:endParaRPr lang="cs-CZ" dirty="0"/>
          </a:p>
          <a:p>
            <a:pPr marL="481837" lvl="2" indent="-285750">
              <a:buFont typeface="Arial" panose="020B0604020202020204" pitchFamily="34" charset="0"/>
              <a:buChar char="•"/>
            </a:pPr>
            <a:r>
              <a:rPr lang="cs-CZ" dirty="0"/>
              <a:t>Every worker with its own model</a:t>
            </a:r>
          </a:p>
          <a:p>
            <a:pPr marL="672005" lvl="3" indent="-285750">
              <a:buFont typeface="Arial" panose="020B0604020202020204" pitchFamily="34" charset="0"/>
              <a:buChar char="•"/>
            </a:pPr>
            <a:r>
              <a:rPr lang="cs-CZ" dirty="0"/>
              <a:t>huge increase in memory req.</a:t>
            </a:r>
          </a:p>
          <a:p>
            <a:pPr marL="292970" lvl="1" indent="-285750">
              <a:buFont typeface="Arial" panose="020B0604020202020204" pitchFamily="34" charset="0"/>
              <a:buChar char="•"/>
            </a:pPr>
            <a:r>
              <a:rPr lang="cs-CZ" b="1" dirty="0"/>
              <a:t>Whole server Async, model call blocking</a:t>
            </a:r>
          </a:p>
          <a:p>
            <a:pPr marL="481837" lvl="2" indent="-285750">
              <a:buFont typeface="Arial" panose="020B0604020202020204" pitchFamily="34" charset="0"/>
              <a:buChar char="•"/>
            </a:pPr>
            <a:r>
              <a:rPr lang="cs-CZ" dirty="0">
                <a:hlinkClick r:id="rId5"/>
              </a:rPr>
              <a:t>Asyncio has debug mode</a:t>
            </a:r>
            <a:r>
              <a:rPr lang="cs-CZ" dirty="0"/>
              <a:t> </a:t>
            </a:r>
          </a:p>
          <a:p>
            <a:pPr marL="672005" lvl="3" indent="-285750">
              <a:buFont typeface="Arial" panose="020B0604020202020204" pitchFamily="34" charset="0"/>
              <a:buChar char="•"/>
            </a:pPr>
            <a:r>
              <a:rPr lang="cs-CZ" dirty="0"/>
              <a:t>detects &gt;100ms blocking calls</a:t>
            </a:r>
          </a:p>
          <a:p>
            <a:pPr marL="481837" lvl="2" indent="-285750">
              <a:buFont typeface="Arial" panose="020B0604020202020204" pitchFamily="34" charset="0"/>
              <a:buChar char="•"/>
            </a:pPr>
            <a:r>
              <a:rPr lang="cs-CZ" dirty="0"/>
              <a:t>Separate working pool</a:t>
            </a:r>
          </a:p>
        </p:txBody>
      </p:sp>
      <p:sp>
        <p:nvSpPr>
          <p:cNvPr id="3" name="Title 2">
            <a:extLst>
              <a:ext uri="{FF2B5EF4-FFF2-40B4-BE49-F238E27FC236}">
                <a16:creationId xmlns:a16="http://schemas.microsoft.com/office/drawing/2014/main" id="{5B443ED7-01F5-47E5-87FA-5B34CE7EAF65}"/>
              </a:ext>
            </a:extLst>
          </p:cNvPr>
          <p:cNvSpPr>
            <a:spLocks noGrp="1"/>
          </p:cNvSpPr>
          <p:nvPr>
            <p:ph type="title"/>
          </p:nvPr>
        </p:nvSpPr>
        <p:spPr/>
        <p:txBody>
          <a:bodyPr/>
          <a:lstStyle/>
          <a:p>
            <a:r>
              <a:rPr lang="cs-CZ" dirty="0"/>
              <a:t>Fastapi – next steps</a:t>
            </a:r>
            <a:endParaRPr lang="en-US" dirty="0"/>
          </a:p>
        </p:txBody>
      </p:sp>
      <p:sp>
        <p:nvSpPr>
          <p:cNvPr id="4" name="Text Placeholder 3">
            <a:extLst>
              <a:ext uri="{FF2B5EF4-FFF2-40B4-BE49-F238E27FC236}">
                <a16:creationId xmlns:a16="http://schemas.microsoft.com/office/drawing/2014/main" id="{CE953361-12C5-419A-94C7-7D0DAEDA30D5}"/>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3C71E40A-BB85-4CF5-ACCA-D9B98087748E}"/>
              </a:ext>
            </a:extLst>
          </p:cNvPr>
          <p:cNvSpPr>
            <a:spLocks noGrp="1"/>
          </p:cNvSpPr>
          <p:nvPr>
            <p:ph type="ftr" sz="quarter" idx="13"/>
          </p:nvPr>
        </p:nvSpPr>
        <p:spPr/>
        <p:txBody>
          <a:bodyPr/>
          <a:lstStyle/>
          <a:p>
            <a:pPr marL="5776">
              <a:lnSpc>
                <a:spcPts val="707"/>
              </a:lnSpc>
            </a:pPr>
            <a:r>
              <a:rPr lang="en-US" dirty="0"/>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4E4FA724-426F-4C2C-97FE-1A30F3714CA9}"/>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47</a:t>
            </a:fld>
            <a:endParaRPr lang="en-GB" dirty="0"/>
          </a:p>
        </p:txBody>
      </p:sp>
      <p:pic>
        <p:nvPicPr>
          <p:cNvPr id="7" name="Picture 6">
            <a:extLst>
              <a:ext uri="{FF2B5EF4-FFF2-40B4-BE49-F238E27FC236}">
                <a16:creationId xmlns:a16="http://schemas.microsoft.com/office/drawing/2014/main" id="{77CB8110-1050-41D1-8543-65141D81483A}"/>
              </a:ext>
            </a:extLst>
          </p:cNvPr>
          <p:cNvPicPr>
            <a:picLocks noChangeAspect="1"/>
          </p:cNvPicPr>
          <p:nvPr/>
        </p:nvPicPr>
        <p:blipFill rotWithShape="1">
          <a:blip r:embed="rId6"/>
          <a:srcRect l="7981" t="51825" r="15461" b="18114"/>
          <a:stretch/>
        </p:blipFill>
        <p:spPr>
          <a:xfrm>
            <a:off x="5674822" y="79461"/>
            <a:ext cx="3402678" cy="1546168"/>
          </a:xfrm>
          <a:prstGeom prst="rect">
            <a:avLst/>
          </a:prstGeom>
        </p:spPr>
      </p:pic>
      <p:sp>
        <p:nvSpPr>
          <p:cNvPr id="9" name="Arrow: Right 8">
            <a:extLst>
              <a:ext uri="{FF2B5EF4-FFF2-40B4-BE49-F238E27FC236}">
                <a16:creationId xmlns:a16="http://schemas.microsoft.com/office/drawing/2014/main" id="{63C6791E-0473-4808-B7ED-76325128F50A}"/>
              </a:ext>
            </a:extLst>
          </p:cNvPr>
          <p:cNvSpPr/>
          <p:nvPr/>
        </p:nvSpPr>
        <p:spPr>
          <a:xfrm>
            <a:off x="5081848" y="1121669"/>
            <a:ext cx="768218" cy="527581"/>
          </a:xfrm>
          <a:prstGeom prst="rightArrow">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r>
              <a:rPr lang="cs-CZ" dirty="0"/>
              <a:t>No await</a:t>
            </a:r>
            <a:endParaRPr lang="en-US" dirty="0"/>
          </a:p>
        </p:txBody>
      </p:sp>
      <p:sp>
        <p:nvSpPr>
          <p:cNvPr id="10" name="Arrow: Right 9">
            <a:extLst>
              <a:ext uri="{FF2B5EF4-FFF2-40B4-BE49-F238E27FC236}">
                <a16:creationId xmlns:a16="http://schemas.microsoft.com/office/drawing/2014/main" id="{402C99B0-BE33-4616-9AE7-73F6DA670FF1}"/>
              </a:ext>
            </a:extLst>
          </p:cNvPr>
          <p:cNvSpPr/>
          <p:nvPr/>
        </p:nvSpPr>
        <p:spPr>
          <a:xfrm>
            <a:off x="4910051" y="206425"/>
            <a:ext cx="764770" cy="527581"/>
          </a:xfrm>
          <a:prstGeom prst="rightArrow">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r>
              <a:rPr lang="cs-CZ" dirty="0"/>
              <a:t>No async</a:t>
            </a:r>
            <a:endParaRPr lang="en-US" dirty="0"/>
          </a:p>
        </p:txBody>
      </p:sp>
      <p:pic>
        <p:nvPicPr>
          <p:cNvPr id="14" name="Picture 13">
            <a:extLst>
              <a:ext uri="{FF2B5EF4-FFF2-40B4-BE49-F238E27FC236}">
                <a16:creationId xmlns:a16="http://schemas.microsoft.com/office/drawing/2014/main" id="{2DE17F87-BCDD-49C8-9A6E-1B9A93DC60B9}"/>
              </a:ext>
            </a:extLst>
          </p:cNvPr>
          <p:cNvPicPr>
            <a:picLocks noChangeAspect="1"/>
          </p:cNvPicPr>
          <p:nvPr/>
        </p:nvPicPr>
        <p:blipFill>
          <a:blip r:embed="rId7"/>
          <a:stretch>
            <a:fillRect/>
          </a:stretch>
        </p:blipFill>
        <p:spPr>
          <a:xfrm>
            <a:off x="4251328" y="2626822"/>
            <a:ext cx="4892672" cy="2516678"/>
          </a:xfrm>
          <a:prstGeom prst="rect">
            <a:avLst/>
          </a:prstGeom>
        </p:spPr>
      </p:pic>
    </p:spTree>
    <p:extLst>
      <p:ext uri="{BB962C8B-B14F-4D97-AF65-F5344CB8AC3E}">
        <p14:creationId xmlns:p14="http://schemas.microsoft.com/office/powerpoint/2010/main" val="1080759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1A906F-ED4F-4791-83EC-80DF52296394}"/>
              </a:ext>
            </a:extLst>
          </p:cNvPr>
          <p:cNvSpPr>
            <a:spLocks noGrp="1"/>
          </p:cNvSpPr>
          <p:nvPr>
            <p:ph type="body" sz="quarter" idx="12"/>
          </p:nvPr>
        </p:nvSpPr>
        <p:spPr/>
        <p:txBody>
          <a:bodyPr/>
          <a:lstStyle/>
          <a:p>
            <a:endParaRPr lang="en-US" dirty="0"/>
          </a:p>
        </p:txBody>
      </p:sp>
      <p:sp>
        <p:nvSpPr>
          <p:cNvPr id="3" name="Title 2">
            <a:extLst>
              <a:ext uri="{FF2B5EF4-FFF2-40B4-BE49-F238E27FC236}">
                <a16:creationId xmlns:a16="http://schemas.microsoft.com/office/drawing/2014/main" id="{10F8F743-51BC-4776-91C0-225656108725}"/>
              </a:ext>
            </a:extLst>
          </p:cNvPr>
          <p:cNvSpPr>
            <a:spLocks noGrp="1"/>
          </p:cNvSpPr>
          <p:nvPr>
            <p:ph type="title"/>
          </p:nvPr>
        </p:nvSpPr>
        <p:spPr>
          <a:xfrm>
            <a:off x="457200" y="226792"/>
            <a:ext cx="8225412" cy="480131"/>
          </a:xfrm>
        </p:spPr>
        <p:txBody>
          <a:bodyPr/>
          <a:lstStyle/>
          <a:p>
            <a:r>
              <a:rPr lang="cs-CZ" dirty="0">
                <a:latin typeface="Arial" panose="020B0604020202020204" pitchFamily="34" charset="0"/>
                <a:cs typeface="Arial" panose="020B0604020202020204" pitchFamily="34" charset="0"/>
              </a:rPr>
              <a:t>Stress test, vegeta, GPU vs CPU, tuning # cores</a:t>
            </a:r>
            <a:endParaRPr lang="en-US" dirty="0"/>
          </a:p>
        </p:txBody>
      </p:sp>
      <p:sp>
        <p:nvSpPr>
          <p:cNvPr id="4" name="Text Placeholder 3">
            <a:extLst>
              <a:ext uri="{FF2B5EF4-FFF2-40B4-BE49-F238E27FC236}">
                <a16:creationId xmlns:a16="http://schemas.microsoft.com/office/drawing/2014/main" id="{D40E3A23-BF78-41B4-AE2F-58FCD9044619}"/>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9735E9A1-7CDE-4C4F-84E2-91C5B96D53C9}"/>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F1A60BC0-0685-44E0-90D2-E580BB00D06A}"/>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48</a:t>
            </a:fld>
            <a:endParaRPr lang="en-GB" dirty="0"/>
          </a:p>
        </p:txBody>
      </p:sp>
      <p:pic>
        <p:nvPicPr>
          <p:cNvPr id="8" name="Picture 7">
            <a:extLst>
              <a:ext uri="{FF2B5EF4-FFF2-40B4-BE49-F238E27FC236}">
                <a16:creationId xmlns:a16="http://schemas.microsoft.com/office/drawing/2014/main" id="{BAE6407B-4280-44E0-B76A-0A32AECABE7C}"/>
              </a:ext>
            </a:extLst>
          </p:cNvPr>
          <p:cNvPicPr>
            <a:picLocks noChangeAspect="1"/>
          </p:cNvPicPr>
          <p:nvPr/>
        </p:nvPicPr>
        <p:blipFill rotWithShape="1">
          <a:blip r:embed="rId3"/>
          <a:srcRect r="47375"/>
          <a:stretch/>
        </p:blipFill>
        <p:spPr>
          <a:xfrm>
            <a:off x="-1" y="1239838"/>
            <a:ext cx="9092998" cy="1848358"/>
          </a:xfrm>
          <a:prstGeom prst="rect">
            <a:avLst/>
          </a:prstGeom>
        </p:spPr>
      </p:pic>
      <p:pic>
        <p:nvPicPr>
          <p:cNvPr id="9" name="Picture 8">
            <a:extLst>
              <a:ext uri="{FF2B5EF4-FFF2-40B4-BE49-F238E27FC236}">
                <a16:creationId xmlns:a16="http://schemas.microsoft.com/office/drawing/2014/main" id="{50F34543-EA41-460C-A382-AB53A6E1BAC2}"/>
              </a:ext>
            </a:extLst>
          </p:cNvPr>
          <p:cNvPicPr>
            <a:picLocks noChangeAspect="1"/>
          </p:cNvPicPr>
          <p:nvPr/>
        </p:nvPicPr>
        <p:blipFill rotWithShape="1">
          <a:blip r:embed="rId3"/>
          <a:srcRect l="52479" t="21370" r="166"/>
          <a:stretch/>
        </p:blipFill>
        <p:spPr>
          <a:xfrm>
            <a:off x="0" y="3621111"/>
            <a:ext cx="9144000" cy="1624163"/>
          </a:xfrm>
          <a:prstGeom prst="rect">
            <a:avLst/>
          </a:prstGeom>
        </p:spPr>
      </p:pic>
    </p:spTree>
    <p:extLst>
      <p:ext uri="{BB962C8B-B14F-4D97-AF65-F5344CB8AC3E}">
        <p14:creationId xmlns:p14="http://schemas.microsoft.com/office/powerpoint/2010/main" val="133442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152CDA-9DDB-44FF-97CC-4C01B1CF6299}"/>
              </a:ext>
            </a:extLst>
          </p:cNvPr>
          <p:cNvSpPr>
            <a:spLocks noGrp="1"/>
          </p:cNvSpPr>
          <p:nvPr>
            <p:ph type="body" sz="quarter" idx="12"/>
          </p:nvPr>
        </p:nvSpPr>
        <p:spPr/>
        <p:txBody>
          <a:bodyPr/>
          <a:lstStyle/>
          <a:p>
            <a:endParaRPr lang="en-US"/>
          </a:p>
        </p:txBody>
      </p:sp>
      <p:sp>
        <p:nvSpPr>
          <p:cNvPr id="3" name="Title 2">
            <a:extLst>
              <a:ext uri="{FF2B5EF4-FFF2-40B4-BE49-F238E27FC236}">
                <a16:creationId xmlns:a16="http://schemas.microsoft.com/office/drawing/2014/main" id="{B9AA3074-AB0D-4197-B314-E9B83A5907A1}"/>
              </a:ext>
            </a:extLst>
          </p:cNvPr>
          <p:cNvSpPr>
            <a:spLocks noGrp="1"/>
          </p:cNvSpPr>
          <p:nvPr>
            <p:ph type="title"/>
          </p:nvPr>
        </p:nvSpPr>
        <p:spPr/>
        <p:txBody>
          <a:bodyPr/>
          <a:lstStyle/>
          <a:p>
            <a:r>
              <a:rPr lang="cs-CZ" dirty="0"/>
              <a:t>Metrics during the load test</a:t>
            </a:r>
            <a:endParaRPr lang="en-US" dirty="0"/>
          </a:p>
        </p:txBody>
      </p:sp>
      <p:sp>
        <p:nvSpPr>
          <p:cNvPr id="4" name="Text Placeholder 3">
            <a:extLst>
              <a:ext uri="{FF2B5EF4-FFF2-40B4-BE49-F238E27FC236}">
                <a16:creationId xmlns:a16="http://schemas.microsoft.com/office/drawing/2014/main" id="{50655676-E5B3-41C9-A059-0DC65DD093AA}"/>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869F7B9F-F01C-43EC-B959-3EE562141639}"/>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9EDB70C0-E0D9-4C21-B56D-1F21F85FB74E}"/>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49</a:t>
            </a:fld>
            <a:endParaRPr lang="en-GB" dirty="0"/>
          </a:p>
        </p:txBody>
      </p:sp>
      <p:pic>
        <p:nvPicPr>
          <p:cNvPr id="10" name="Picture 9" descr="A graph of a graph&#10;&#10;Description automatically generated with medium confidence">
            <a:extLst>
              <a:ext uri="{FF2B5EF4-FFF2-40B4-BE49-F238E27FC236}">
                <a16:creationId xmlns:a16="http://schemas.microsoft.com/office/drawing/2014/main" id="{C9F8548E-45C1-40F6-95CA-2D16B7E2E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3489"/>
            <a:ext cx="9144000" cy="3920011"/>
          </a:xfrm>
          <a:prstGeom prst="rect">
            <a:avLst/>
          </a:prstGeom>
        </p:spPr>
      </p:pic>
    </p:spTree>
    <p:extLst>
      <p:ext uri="{BB962C8B-B14F-4D97-AF65-F5344CB8AC3E}">
        <p14:creationId xmlns:p14="http://schemas.microsoft.com/office/powerpoint/2010/main" val="322011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AC3728-B78E-49ED-80D1-69CA285C201B}"/>
              </a:ext>
            </a:extLst>
          </p:cNvPr>
          <p:cNvSpPr>
            <a:spLocks noGrp="1"/>
          </p:cNvSpPr>
          <p:nvPr>
            <p:ph type="body" sz="quarter" idx="12"/>
          </p:nvPr>
        </p:nvSpPr>
        <p:spPr>
          <a:xfrm>
            <a:off x="457202" y="1239838"/>
            <a:ext cx="8228013" cy="1769715"/>
          </a:xfrm>
        </p:spPr>
        <p:txBody>
          <a:bodyPr/>
          <a:lstStyle/>
          <a:p>
            <a:pPr marL="291237" indent="-285750">
              <a:buFont typeface="Arial" panose="020B0604020202020204" pitchFamily="34" charset="0"/>
              <a:buChar char="•"/>
            </a:pPr>
            <a:r>
              <a:rPr lang="cs-CZ" dirty="0"/>
              <a:t>Why to handle ML models differently than regular web app?</a:t>
            </a:r>
          </a:p>
          <a:p>
            <a:pPr marL="481837" lvl="2" indent="-285750">
              <a:buFont typeface="Arial" panose="020B0604020202020204" pitchFamily="34" charset="0"/>
              <a:buChar char="•"/>
            </a:pPr>
            <a:r>
              <a:rPr lang="cs-CZ" dirty="0"/>
              <a:t>Mostly stateless</a:t>
            </a:r>
          </a:p>
          <a:p>
            <a:pPr marL="481837" lvl="2" indent="-285750">
              <a:buFont typeface="Arial" panose="020B0604020202020204" pitchFamily="34" charset="0"/>
              <a:buChar char="•"/>
            </a:pPr>
            <a:r>
              <a:rPr lang="cs-CZ" dirty="0"/>
              <a:t>Larger artifacts</a:t>
            </a:r>
          </a:p>
          <a:p>
            <a:pPr marL="481837" lvl="2" indent="-285750">
              <a:buFont typeface="Arial" panose="020B0604020202020204" pitchFamily="34" charset="0"/>
              <a:buChar char="•"/>
            </a:pPr>
            <a:r>
              <a:rPr lang="cs-CZ" dirty="0"/>
              <a:t>Compute-demanding</a:t>
            </a:r>
          </a:p>
          <a:p>
            <a:pPr marL="481837" lvl="2" indent="-285750">
              <a:buFont typeface="Arial" panose="020B0604020202020204" pitchFamily="34" charset="0"/>
              <a:buChar char="•"/>
            </a:pPr>
            <a:r>
              <a:rPr lang="cs-CZ" dirty="0"/>
              <a:t>Versioning artifacts more often than code</a:t>
            </a:r>
          </a:p>
          <a:p>
            <a:pPr marL="292970" lvl="1" indent="-285750">
              <a:buFont typeface="Arial" panose="020B0604020202020204" pitchFamily="34" charset="0"/>
              <a:buChar char="•"/>
            </a:pPr>
            <a:r>
              <a:rPr lang="cs-CZ" dirty="0"/>
              <a:t>Usual flow:</a:t>
            </a:r>
            <a:endParaRPr lang="en-US" dirty="0"/>
          </a:p>
        </p:txBody>
      </p:sp>
      <p:sp>
        <p:nvSpPr>
          <p:cNvPr id="3" name="Title 2">
            <a:extLst>
              <a:ext uri="{FF2B5EF4-FFF2-40B4-BE49-F238E27FC236}">
                <a16:creationId xmlns:a16="http://schemas.microsoft.com/office/drawing/2014/main" id="{06893C56-8C78-462E-AD82-2CA83A66884E}"/>
              </a:ext>
            </a:extLst>
          </p:cNvPr>
          <p:cNvSpPr>
            <a:spLocks noGrp="1"/>
          </p:cNvSpPr>
          <p:nvPr>
            <p:ph type="title"/>
          </p:nvPr>
        </p:nvSpPr>
        <p:spPr/>
        <p:txBody>
          <a:bodyPr/>
          <a:lstStyle/>
          <a:p>
            <a:r>
              <a:rPr lang="cs-CZ" dirty="0"/>
              <a:t>Motivation</a:t>
            </a:r>
            <a:endParaRPr lang="en-US" dirty="0"/>
          </a:p>
        </p:txBody>
      </p:sp>
      <p:sp>
        <p:nvSpPr>
          <p:cNvPr id="4" name="Text Placeholder 3">
            <a:extLst>
              <a:ext uri="{FF2B5EF4-FFF2-40B4-BE49-F238E27FC236}">
                <a16:creationId xmlns:a16="http://schemas.microsoft.com/office/drawing/2014/main" id="{ABBAA68E-4BE8-441E-8E11-2B1D4979D6B3}"/>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DA3E1088-A7AE-487A-97D4-BE7AF2BCFE9A}"/>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88137C22-8CB1-44E0-8926-812732E051F4}"/>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5</a:t>
            </a:fld>
            <a:endParaRPr lang="en-GB" dirty="0"/>
          </a:p>
        </p:txBody>
      </p:sp>
      <p:pic>
        <p:nvPicPr>
          <p:cNvPr id="10" name="Picture 9">
            <a:extLst>
              <a:ext uri="{FF2B5EF4-FFF2-40B4-BE49-F238E27FC236}">
                <a16:creationId xmlns:a16="http://schemas.microsoft.com/office/drawing/2014/main" id="{4279595F-ED5E-47DB-946D-C1A7F9C9D3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949069"/>
            <a:ext cx="9144000" cy="954593"/>
          </a:xfrm>
          <a:prstGeom prst="rect">
            <a:avLst/>
          </a:prstGeom>
        </p:spPr>
      </p:pic>
    </p:spTree>
    <p:extLst>
      <p:ext uri="{BB962C8B-B14F-4D97-AF65-F5344CB8AC3E}">
        <p14:creationId xmlns:p14="http://schemas.microsoft.com/office/powerpoint/2010/main" val="35665850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3A8A4E-E8C4-40A4-9D8E-73BDC6320E4A}"/>
              </a:ext>
            </a:extLst>
          </p:cNvPr>
          <p:cNvSpPr>
            <a:spLocks noGrp="1"/>
          </p:cNvSpPr>
          <p:nvPr>
            <p:ph type="body" sz="quarter" idx="12"/>
          </p:nvPr>
        </p:nvSpPr>
        <p:spPr/>
        <p:txBody>
          <a:bodyPr/>
          <a:lstStyle/>
          <a:p>
            <a:endParaRPr lang="en-US"/>
          </a:p>
        </p:txBody>
      </p:sp>
      <p:sp>
        <p:nvSpPr>
          <p:cNvPr id="3" name="Title 2">
            <a:extLst>
              <a:ext uri="{FF2B5EF4-FFF2-40B4-BE49-F238E27FC236}">
                <a16:creationId xmlns:a16="http://schemas.microsoft.com/office/drawing/2014/main" id="{1DFC891A-7D60-492D-9545-C7641036A22A}"/>
              </a:ext>
            </a:extLst>
          </p:cNvPr>
          <p:cNvSpPr>
            <a:spLocks noGrp="1"/>
          </p:cNvSpPr>
          <p:nvPr>
            <p:ph type="title"/>
          </p:nvPr>
        </p:nvSpPr>
        <p:spPr/>
        <p:txBody>
          <a:bodyPr/>
          <a:lstStyle/>
          <a:p>
            <a:r>
              <a:rPr lang="cs-CZ" dirty="0"/>
              <a:t>GPU utilization, autoscaling</a:t>
            </a:r>
            <a:endParaRPr lang="en-US" dirty="0"/>
          </a:p>
        </p:txBody>
      </p:sp>
      <p:sp>
        <p:nvSpPr>
          <p:cNvPr id="4" name="Text Placeholder 3">
            <a:extLst>
              <a:ext uri="{FF2B5EF4-FFF2-40B4-BE49-F238E27FC236}">
                <a16:creationId xmlns:a16="http://schemas.microsoft.com/office/drawing/2014/main" id="{47039B4A-19B5-443B-A6B1-4BA4C3D6BE55}"/>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6CC882DC-5B14-451F-9CFA-6F6D25A775EC}"/>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0394D1C4-BB64-435B-B1DC-0B4F08FCEFEF}"/>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50</a:t>
            </a:fld>
            <a:endParaRPr lang="en-GB" dirty="0"/>
          </a:p>
        </p:txBody>
      </p:sp>
      <p:pic>
        <p:nvPicPr>
          <p:cNvPr id="8" name="Picture 7" descr="A graph of a graph&#10;&#10;Description automatically generated with medium confidence">
            <a:extLst>
              <a:ext uri="{FF2B5EF4-FFF2-40B4-BE49-F238E27FC236}">
                <a16:creationId xmlns:a16="http://schemas.microsoft.com/office/drawing/2014/main" id="{51931F87-15F3-44F4-B781-3169E4A6B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7183"/>
            <a:ext cx="9144000" cy="3545305"/>
          </a:xfrm>
          <a:prstGeom prst="rect">
            <a:avLst/>
          </a:prstGeom>
        </p:spPr>
      </p:pic>
    </p:spTree>
    <p:extLst>
      <p:ext uri="{BB962C8B-B14F-4D97-AF65-F5344CB8AC3E}">
        <p14:creationId xmlns:p14="http://schemas.microsoft.com/office/powerpoint/2010/main" val="17521575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FA852-2C0E-4730-B327-6797A1B1484B}"/>
              </a:ext>
            </a:extLst>
          </p:cNvPr>
          <p:cNvSpPr>
            <a:spLocks noGrp="1"/>
          </p:cNvSpPr>
          <p:nvPr>
            <p:ph type="body" sz="quarter" idx="12"/>
          </p:nvPr>
        </p:nvSpPr>
        <p:spPr>
          <a:xfrm>
            <a:off x="457202" y="1239838"/>
            <a:ext cx="8228013" cy="892552"/>
          </a:xfrm>
        </p:spPr>
        <p:txBody>
          <a:bodyPr/>
          <a:lstStyle/>
          <a:p>
            <a:pPr marL="291237" indent="-285750">
              <a:buFont typeface="Arial" panose="020B0604020202020204" pitchFamily="34" charset="0"/>
              <a:buChar char="•"/>
            </a:pPr>
            <a:r>
              <a:rPr lang="cs-CZ" b="0" dirty="0"/>
              <a:t>Over 4GB of ram for vm type with 3.6GiB maxRAM and 1.8GiB max RAM, only with GPU</a:t>
            </a:r>
          </a:p>
          <a:p>
            <a:pPr marL="291237" indent="-285750">
              <a:buFont typeface="Arial" panose="020B0604020202020204" pitchFamily="34" charset="0"/>
              <a:buChar char="•"/>
            </a:pPr>
            <a:r>
              <a:rPr lang="cs-CZ" b="0" dirty="0"/>
              <a:t>Maybe summing RAM and VRAM?</a:t>
            </a:r>
          </a:p>
          <a:p>
            <a:pPr marL="291237" indent="-285750">
              <a:buFont typeface="Arial" panose="020B0604020202020204" pitchFamily="34" charset="0"/>
              <a:buChar char="•"/>
            </a:pPr>
            <a:r>
              <a:rPr lang="cs-CZ" b="0" dirty="0"/>
              <a:t>Ticket to GCP support</a:t>
            </a:r>
            <a:endParaRPr lang="en-US" b="0" dirty="0"/>
          </a:p>
        </p:txBody>
      </p:sp>
      <p:sp>
        <p:nvSpPr>
          <p:cNvPr id="3" name="Title 2">
            <a:extLst>
              <a:ext uri="{FF2B5EF4-FFF2-40B4-BE49-F238E27FC236}">
                <a16:creationId xmlns:a16="http://schemas.microsoft.com/office/drawing/2014/main" id="{9C1CAA4D-A4E2-4075-95E3-77407CEBE91A}"/>
              </a:ext>
            </a:extLst>
          </p:cNvPr>
          <p:cNvSpPr>
            <a:spLocks noGrp="1"/>
          </p:cNvSpPr>
          <p:nvPr>
            <p:ph type="title"/>
          </p:nvPr>
        </p:nvSpPr>
        <p:spPr/>
        <p:txBody>
          <a:bodyPr/>
          <a:lstStyle/>
          <a:p>
            <a:r>
              <a:rPr lang="cs-CZ" dirty="0"/>
              <a:t>Memory usage over the max?</a:t>
            </a:r>
            <a:endParaRPr lang="en-US" dirty="0"/>
          </a:p>
        </p:txBody>
      </p:sp>
      <p:sp>
        <p:nvSpPr>
          <p:cNvPr id="4" name="Text Placeholder 3">
            <a:extLst>
              <a:ext uri="{FF2B5EF4-FFF2-40B4-BE49-F238E27FC236}">
                <a16:creationId xmlns:a16="http://schemas.microsoft.com/office/drawing/2014/main" id="{88488AC6-FB48-4EFE-AF87-79C332674B99}"/>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2A6D2583-35D3-4AB5-8F5E-FABCC7726ACF}"/>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4F846B70-470C-4500-A56C-931CA8BC3662}"/>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51</a:t>
            </a:fld>
            <a:endParaRPr lang="en-GB" dirty="0"/>
          </a:p>
        </p:txBody>
      </p:sp>
      <p:pic>
        <p:nvPicPr>
          <p:cNvPr id="11" name="Picture 10">
            <a:extLst>
              <a:ext uri="{FF2B5EF4-FFF2-40B4-BE49-F238E27FC236}">
                <a16:creationId xmlns:a16="http://schemas.microsoft.com/office/drawing/2014/main" id="{F715B56F-1DB2-4705-9EBB-92CF37247ED9}"/>
              </a:ext>
            </a:extLst>
          </p:cNvPr>
          <p:cNvPicPr>
            <a:picLocks noChangeAspect="1"/>
          </p:cNvPicPr>
          <p:nvPr/>
        </p:nvPicPr>
        <p:blipFill>
          <a:blip r:embed="rId2"/>
          <a:stretch>
            <a:fillRect/>
          </a:stretch>
        </p:blipFill>
        <p:spPr>
          <a:xfrm>
            <a:off x="0" y="2070986"/>
            <a:ext cx="8368862" cy="3061779"/>
          </a:xfrm>
          <a:prstGeom prst="rect">
            <a:avLst/>
          </a:prstGeom>
        </p:spPr>
      </p:pic>
    </p:spTree>
    <p:extLst>
      <p:ext uri="{BB962C8B-B14F-4D97-AF65-F5344CB8AC3E}">
        <p14:creationId xmlns:p14="http://schemas.microsoft.com/office/powerpoint/2010/main" val="303066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FA852-2C0E-4730-B327-6797A1B1484B}"/>
              </a:ext>
            </a:extLst>
          </p:cNvPr>
          <p:cNvSpPr>
            <a:spLocks noGrp="1"/>
          </p:cNvSpPr>
          <p:nvPr>
            <p:ph type="body" sz="quarter" idx="12"/>
          </p:nvPr>
        </p:nvSpPr>
        <p:spPr>
          <a:xfrm>
            <a:off x="457202" y="1239838"/>
            <a:ext cx="8228013" cy="1107996"/>
          </a:xfrm>
        </p:spPr>
        <p:txBody>
          <a:bodyPr/>
          <a:lstStyle/>
          <a:p>
            <a:pPr marL="291237" indent="-285750">
              <a:buFont typeface="Arial" panose="020B0604020202020204" pitchFamily="34" charset="0"/>
              <a:buChar char="•"/>
            </a:pPr>
            <a:r>
              <a:rPr lang="cs-CZ" b="0" dirty="0"/>
              <a:t>The metric is ok, showing only RAM</a:t>
            </a:r>
          </a:p>
          <a:p>
            <a:pPr marL="291237" indent="-285750">
              <a:buFont typeface="Arial" panose="020B0604020202020204" pitchFamily="34" charset="0"/>
              <a:buChar char="•"/>
            </a:pPr>
            <a:r>
              <a:rPr lang="cs-CZ" b="0" dirty="0"/>
              <a:t>Bug in the scheduler, schedules docker container to larger VM, does not show anywhere, prices for the smaller one</a:t>
            </a:r>
          </a:p>
          <a:p>
            <a:pPr marL="291237" indent="-285750">
              <a:buFont typeface="Arial" panose="020B0604020202020204" pitchFamily="34" charset="0"/>
              <a:buChar char="•"/>
            </a:pPr>
            <a:r>
              <a:rPr lang="cs-CZ" b="0" dirty="0"/>
              <a:t>Free money glitch?</a:t>
            </a:r>
            <a:endParaRPr lang="en-US" b="0" dirty="0"/>
          </a:p>
        </p:txBody>
      </p:sp>
      <p:sp>
        <p:nvSpPr>
          <p:cNvPr id="3" name="Title 2">
            <a:extLst>
              <a:ext uri="{FF2B5EF4-FFF2-40B4-BE49-F238E27FC236}">
                <a16:creationId xmlns:a16="http://schemas.microsoft.com/office/drawing/2014/main" id="{9C1CAA4D-A4E2-4075-95E3-77407CEBE91A}"/>
              </a:ext>
            </a:extLst>
          </p:cNvPr>
          <p:cNvSpPr>
            <a:spLocks noGrp="1"/>
          </p:cNvSpPr>
          <p:nvPr>
            <p:ph type="title"/>
          </p:nvPr>
        </p:nvSpPr>
        <p:spPr/>
        <p:txBody>
          <a:bodyPr/>
          <a:lstStyle/>
          <a:p>
            <a:r>
              <a:rPr lang="cs-CZ" dirty="0"/>
              <a:t>Memory usage over the max?</a:t>
            </a:r>
            <a:endParaRPr lang="en-US" dirty="0"/>
          </a:p>
        </p:txBody>
      </p:sp>
      <p:sp>
        <p:nvSpPr>
          <p:cNvPr id="4" name="Text Placeholder 3">
            <a:extLst>
              <a:ext uri="{FF2B5EF4-FFF2-40B4-BE49-F238E27FC236}">
                <a16:creationId xmlns:a16="http://schemas.microsoft.com/office/drawing/2014/main" id="{88488AC6-FB48-4EFE-AF87-79C332674B99}"/>
              </a:ext>
            </a:extLst>
          </p:cNvPr>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2A6D2583-35D3-4AB5-8F5E-FABCC7726ACF}"/>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4F846B70-470C-4500-A56C-931CA8BC3662}"/>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52</a:t>
            </a:fld>
            <a:endParaRPr lang="en-GB" dirty="0"/>
          </a:p>
        </p:txBody>
      </p:sp>
      <p:pic>
        <p:nvPicPr>
          <p:cNvPr id="2050" name="Picture 2" descr="stonks">
            <a:extLst>
              <a:ext uri="{FF2B5EF4-FFF2-40B4-BE49-F238E27FC236}">
                <a16:creationId xmlns:a16="http://schemas.microsoft.com/office/drawing/2014/main" id="{A35ED11A-8FB8-40B6-BE24-6EBA39514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0100" y="1878806"/>
            <a:ext cx="5803900" cy="3264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0141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4349C2-D984-426F-BA47-578B9B4DF9EB}"/>
              </a:ext>
            </a:extLst>
          </p:cNvPr>
          <p:cNvSpPr>
            <a:spLocks noGrp="1"/>
          </p:cNvSpPr>
          <p:nvPr>
            <p:ph type="body" sz="quarter" idx="12"/>
          </p:nvPr>
        </p:nvSpPr>
        <p:spPr>
          <a:xfrm>
            <a:off x="457200" y="1351946"/>
            <a:ext cx="8228013" cy="892552"/>
          </a:xfrm>
        </p:spPr>
        <p:txBody>
          <a:bodyPr/>
          <a:lstStyle/>
          <a:p>
            <a:r>
              <a:rPr lang="cs-CZ" b="0"/>
              <a:t>No way to ssh into deployed model</a:t>
            </a:r>
          </a:p>
          <a:p>
            <a:r>
              <a:rPr lang="cs-CZ" b="0"/>
              <a:t>LocalModel and LocalEndpoint may not be enough</a:t>
            </a:r>
          </a:p>
          <a:p>
            <a:r>
              <a:rPr lang="cs-CZ" b="0"/>
              <a:t>rawPredict does not perform validation</a:t>
            </a:r>
            <a:endParaRPr lang="en-US" b="0" dirty="0"/>
          </a:p>
        </p:txBody>
      </p:sp>
      <p:sp>
        <p:nvSpPr>
          <p:cNvPr id="3" name="Title 2">
            <a:extLst>
              <a:ext uri="{FF2B5EF4-FFF2-40B4-BE49-F238E27FC236}">
                <a16:creationId xmlns:a16="http://schemas.microsoft.com/office/drawing/2014/main" id="{4A8CA844-1B9B-420B-B1D5-9CF7563DEB1D}"/>
              </a:ext>
            </a:extLst>
          </p:cNvPr>
          <p:cNvSpPr>
            <a:spLocks noGrp="1"/>
          </p:cNvSpPr>
          <p:nvPr>
            <p:ph type="title"/>
          </p:nvPr>
        </p:nvSpPr>
        <p:spPr>
          <a:xfrm>
            <a:off x="457200" y="226792"/>
            <a:ext cx="8225412" cy="867930"/>
          </a:xfrm>
        </p:spPr>
        <p:txBody>
          <a:bodyPr/>
          <a:lstStyle/>
          <a:p>
            <a:r>
              <a:rPr lang="cs-CZ" dirty="0"/>
              <a:t>Debugging inside </a:t>
            </a:r>
            <a:br>
              <a:rPr lang="cs-CZ" dirty="0"/>
            </a:br>
            <a:r>
              <a:rPr lang="cs-CZ" dirty="0"/>
              <a:t>the deployed model</a:t>
            </a:r>
            <a:endParaRPr lang="en-US" dirty="0"/>
          </a:p>
        </p:txBody>
      </p:sp>
      <p:sp>
        <p:nvSpPr>
          <p:cNvPr id="4" name="Text Placeholder 3">
            <a:extLst>
              <a:ext uri="{FF2B5EF4-FFF2-40B4-BE49-F238E27FC236}">
                <a16:creationId xmlns:a16="http://schemas.microsoft.com/office/drawing/2014/main" id="{D0A53596-CDC7-4BAB-A13A-5FA1A7D5DC1D}"/>
              </a:ext>
            </a:extLst>
          </p:cNvPr>
          <p:cNvSpPr>
            <a:spLocks noGrp="1"/>
          </p:cNvSpPr>
          <p:nvPr>
            <p:ph type="body" idx="1"/>
          </p:nvPr>
        </p:nvSpPr>
        <p:spPr>
          <a:xfrm>
            <a:off x="445128" y="982614"/>
            <a:ext cx="8227928" cy="369332"/>
          </a:xfrm>
        </p:spPr>
        <p:txBody>
          <a:bodyPr/>
          <a:lstStyle/>
          <a:p>
            <a:r>
              <a:rPr lang="cs-CZ" dirty="0"/>
              <a:t>Reverse Shell</a:t>
            </a:r>
            <a:endParaRPr lang="en-US" dirty="0"/>
          </a:p>
        </p:txBody>
      </p:sp>
      <p:sp>
        <p:nvSpPr>
          <p:cNvPr id="5" name="Footer Placeholder 4">
            <a:extLst>
              <a:ext uri="{FF2B5EF4-FFF2-40B4-BE49-F238E27FC236}">
                <a16:creationId xmlns:a16="http://schemas.microsoft.com/office/drawing/2014/main" id="{3CB25FCB-A328-4B76-A370-CC4BCF68F048}"/>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1295FFAB-E82A-41F1-BC96-640EC2BE1B18}"/>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53</a:t>
            </a:fld>
            <a:endParaRPr lang="en-GB" dirty="0"/>
          </a:p>
        </p:txBody>
      </p:sp>
      <p:pic>
        <p:nvPicPr>
          <p:cNvPr id="12" name="Picture 11">
            <a:extLst>
              <a:ext uri="{FF2B5EF4-FFF2-40B4-BE49-F238E27FC236}">
                <a16:creationId xmlns:a16="http://schemas.microsoft.com/office/drawing/2014/main" id="{DA0DD576-3319-477E-A124-7488325AF85C}"/>
              </a:ext>
            </a:extLst>
          </p:cNvPr>
          <p:cNvPicPr>
            <a:picLocks noChangeAspect="1"/>
          </p:cNvPicPr>
          <p:nvPr/>
        </p:nvPicPr>
        <p:blipFill>
          <a:blip r:embed="rId2"/>
          <a:stretch>
            <a:fillRect/>
          </a:stretch>
        </p:blipFill>
        <p:spPr>
          <a:xfrm>
            <a:off x="4148596" y="0"/>
            <a:ext cx="4995404" cy="5143500"/>
          </a:xfrm>
          <a:prstGeom prst="rect">
            <a:avLst/>
          </a:prstGeom>
        </p:spPr>
      </p:pic>
    </p:spTree>
    <p:extLst>
      <p:ext uri="{BB962C8B-B14F-4D97-AF65-F5344CB8AC3E}">
        <p14:creationId xmlns:p14="http://schemas.microsoft.com/office/powerpoint/2010/main" val="930305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AE871A-4AB4-408E-96BB-1A8FC0D748D1}"/>
              </a:ext>
            </a:extLst>
          </p:cNvPr>
          <p:cNvSpPr>
            <a:spLocks noGrp="1"/>
          </p:cNvSpPr>
          <p:nvPr>
            <p:ph type="body" sz="quarter" idx="12"/>
          </p:nvPr>
        </p:nvSpPr>
        <p:spPr/>
        <p:txBody>
          <a:bodyPr/>
          <a:lstStyle/>
          <a:p>
            <a:endParaRPr lang="en-US"/>
          </a:p>
        </p:txBody>
      </p:sp>
      <p:sp>
        <p:nvSpPr>
          <p:cNvPr id="3" name="Title 2">
            <a:extLst>
              <a:ext uri="{FF2B5EF4-FFF2-40B4-BE49-F238E27FC236}">
                <a16:creationId xmlns:a16="http://schemas.microsoft.com/office/drawing/2014/main" id="{386A4B0E-1A29-43B6-A641-49E61AA9E5C6}"/>
              </a:ext>
            </a:extLst>
          </p:cNvPr>
          <p:cNvSpPr>
            <a:spLocks noGrp="1"/>
          </p:cNvSpPr>
          <p:nvPr>
            <p:ph type="title"/>
          </p:nvPr>
        </p:nvSpPr>
        <p:spPr/>
        <p:txBody>
          <a:bodyPr/>
          <a:lstStyle/>
          <a:p>
            <a:r>
              <a:rPr lang="cs-CZ" dirty="0"/>
              <a:t>Reverse shell - python</a:t>
            </a:r>
            <a:endParaRPr lang="en-US" dirty="0"/>
          </a:p>
        </p:txBody>
      </p:sp>
      <p:sp>
        <p:nvSpPr>
          <p:cNvPr id="4" name="Text Placeholder 3">
            <a:extLst>
              <a:ext uri="{FF2B5EF4-FFF2-40B4-BE49-F238E27FC236}">
                <a16:creationId xmlns:a16="http://schemas.microsoft.com/office/drawing/2014/main" id="{B4A412D8-EE60-4126-BF71-19A33B3456E5}"/>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71373282-C284-44C1-8AD9-5C4E87FAD33F}"/>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E21450B4-0CEE-4E07-A874-193CD85B17C5}"/>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54</a:t>
            </a:fld>
            <a:endParaRPr lang="en-GB" dirty="0"/>
          </a:p>
        </p:txBody>
      </p:sp>
      <p:pic>
        <p:nvPicPr>
          <p:cNvPr id="7" name="Picture 6" descr="A screenshot of a computer program&#10;&#10;Description automatically generated">
            <a:extLst>
              <a:ext uri="{FF2B5EF4-FFF2-40B4-BE49-F238E27FC236}">
                <a16:creationId xmlns:a16="http://schemas.microsoft.com/office/drawing/2014/main" id="{4581C5BC-0D4E-4FE3-B6E1-AA81C5BF4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01577"/>
            <a:ext cx="8772698" cy="4455680"/>
          </a:xfrm>
          <a:prstGeom prst="rect">
            <a:avLst/>
          </a:prstGeom>
        </p:spPr>
      </p:pic>
    </p:spTree>
    <p:extLst>
      <p:ext uri="{BB962C8B-B14F-4D97-AF65-F5344CB8AC3E}">
        <p14:creationId xmlns:p14="http://schemas.microsoft.com/office/powerpoint/2010/main" val="16379043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C1A2C6-E729-497F-8E09-EAFBF3DA9F64}"/>
              </a:ext>
            </a:extLst>
          </p:cNvPr>
          <p:cNvSpPr>
            <a:spLocks noGrp="1"/>
          </p:cNvSpPr>
          <p:nvPr>
            <p:ph type="body" sz="quarter" idx="12"/>
          </p:nvPr>
        </p:nvSpPr>
        <p:spPr/>
        <p:txBody>
          <a:bodyPr/>
          <a:lstStyle/>
          <a:p>
            <a:endParaRPr lang="en-US"/>
          </a:p>
        </p:txBody>
      </p:sp>
      <p:sp>
        <p:nvSpPr>
          <p:cNvPr id="3" name="Title 2">
            <a:extLst>
              <a:ext uri="{FF2B5EF4-FFF2-40B4-BE49-F238E27FC236}">
                <a16:creationId xmlns:a16="http://schemas.microsoft.com/office/drawing/2014/main" id="{BF306DB1-9598-47CD-B28D-5B168C9FA084}"/>
              </a:ext>
            </a:extLst>
          </p:cNvPr>
          <p:cNvSpPr>
            <a:spLocks noGrp="1"/>
          </p:cNvSpPr>
          <p:nvPr>
            <p:ph type="title"/>
          </p:nvPr>
        </p:nvSpPr>
        <p:spPr/>
        <p:txBody>
          <a:bodyPr/>
          <a:lstStyle/>
          <a:p>
            <a:r>
              <a:rPr lang="cs-CZ" dirty="0"/>
              <a:t>Reverse shell - shell</a:t>
            </a:r>
            <a:endParaRPr lang="en-US" dirty="0"/>
          </a:p>
        </p:txBody>
      </p:sp>
      <p:sp>
        <p:nvSpPr>
          <p:cNvPr id="4" name="Text Placeholder 3">
            <a:extLst>
              <a:ext uri="{FF2B5EF4-FFF2-40B4-BE49-F238E27FC236}">
                <a16:creationId xmlns:a16="http://schemas.microsoft.com/office/drawing/2014/main" id="{A5AC6219-6BE2-498D-A7F4-38D440C1F18E}"/>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AEB61867-4EE7-41CC-978C-F55CA8ABE962}"/>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5F9167C1-B9E3-4517-8F8A-C982BECFF606}"/>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55</a:t>
            </a:fld>
            <a:endParaRPr lang="en-GB" dirty="0"/>
          </a:p>
        </p:txBody>
      </p:sp>
      <p:pic>
        <p:nvPicPr>
          <p:cNvPr id="8" name="Picture 7">
            <a:extLst>
              <a:ext uri="{FF2B5EF4-FFF2-40B4-BE49-F238E27FC236}">
                <a16:creationId xmlns:a16="http://schemas.microsoft.com/office/drawing/2014/main" id="{7FA46BC2-CA94-489D-91F4-474887BAD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 y="993821"/>
            <a:ext cx="9144000" cy="3762375"/>
          </a:xfrm>
          <a:prstGeom prst="rect">
            <a:avLst/>
          </a:prstGeom>
        </p:spPr>
      </p:pic>
    </p:spTree>
    <p:extLst>
      <p:ext uri="{BB962C8B-B14F-4D97-AF65-F5344CB8AC3E}">
        <p14:creationId xmlns:p14="http://schemas.microsoft.com/office/powerpoint/2010/main" val="4231080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16440E-858E-466A-A44E-CB2D073C8FA1}"/>
              </a:ext>
            </a:extLst>
          </p:cNvPr>
          <p:cNvSpPr>
            <a:spLocks noGrp="1"/>
          </p:cNvSpPr>
          <p:nvPr>
            <p:ph type="body" sz="quarter" idx="12"/>
          </p:nvPr>
        </p:nvSpPr>
        <p:spPr>
          <a:xfrm>
            <a:off x="457202" y="1239838"/>
            <a:ext cx="8228013" cy="1769715"/>
          </a:xfrm>
        </p:spPr>
        <p:txBody>
          <a:bodyPr/>
          <a:lstStyle/>
          <a:p>
            <a:r>
              <a:rPr lang="cs-CZ" b="0" dirty="0"/>
              <a:t>Started with Julia on-prem -&gt; Python, TensorFlow, C++, TorchServe in GCP</a:t>
            </a:r>
          </a:p>
          <a:p>
            <a:r>
              <a:rPr lang="cs-CZ" b="0" dirty="0"/>
              <a:t>FastAPI is enough for many cases</a:t>
            </a:r>
          </a:p>
          <a:p>
            <a:r>
              <a:rPr lang="cs-CZ" b="0" dirty="0"/>
              <a:t>Tied to GCP now</a:t>
            </a:r>
          </a:p>
          <a:p>
            <a:pPr marL="291237" indent="-285750">
              <a:buFont typeface="Arial" panose="020B0604020202020204" pitchFamily="34" charset="0"/>
              <a:buChar char="•"/>
            </a:pPr>
            <a:r>
              <a:rPr lang="cs-CZ" b="0" dirty="0"/>
              <a:t>goodbye mlflow</a:t>
            </a:r>
          </a:p>
          <a:p>
            <a:pPr marL="291237" indent="-285750">
              <a:buFont typeface="Arial" panose="020B0604020202020204" pitchFamily="34" charset="0"/>
              <a:buChar char="•"/>
            </a:pPr>
            <a:r>
              <a:rPr lang="cs-CZ" b="0" dirty="0"/>
              <a:t>Everything needs a docker image</a:t>
            </a:r>
          </a:p>
          <a:p>
            <a:r>
              <a:rPr lang="cs-CZ" b="0" dirty="0"/>
              <a:t>Try the stuff outside of the docs, experiment</a:t>
            </a:r>
          </a:p>
        </p:txBody>
      </p:sp>
      <p:sp>
        <p:nvSpPr>
          <p:cNvPr id="3" name="Title 2">
            <a:extLst>
              <a:ext uri="{FF2B5EF4-FFF2-40B4-BE49-F238E27FC236}">
                <a16:creationId xmlns:a16="http://schemas.microsoft.com/office/drawing/2014/main" id="{77875251-CBEB-4517-ABBB-2B3343D11DF6}"/>
              </a:ext>
            </a:extLst>
          </p:cNvPr>
          <p:cNvSpPr>
            <a:spLocks noGrp="1"/>
          </p:cNvSpPr>
          <p:nvPr>
            <p:ph type="title"/>
          </p:nvPr>
        </p:nvSpPr>
        <p:spPr/>
        <p:txBody>
          <a:bodyPr/>
          <a:lstStyle/>
          <a:p>
            <a:r>
              <a:rPr lang="cs-CZ" dirty="0"/>
              <a:t>Summary</a:t>
            </a:r>
            <a:endParaRPr lang="en-US" dirty="0"/>
          </a:p>
        </p:txBody>
      </p:sp>
      <p:sp>
        <p:nvSpPr>
          <p:cNvPr id="4" name="Text Placeholder 3">
            <a:extLst>
              <a:ext uri="{FF2B5EF4-FFF2-40B4-BE49-F238E27FC236}">
                <a16:creationId xmlns:a16="http://schemas.microsoft.com/office/drawing/2014/main" id="{9E2C56DF-F2A7-4126-8A46-4DAA3D4EA155}"/>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B8F3194F-98F8-4D37-931A-86002ABA1F83}"/>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82CAA0FB-AE38-40FD-8360-F4D53241B782}"/>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56</a:t>
            </a:fld>
            <a:endParaRPr lang="en-GB" dirty="0"/>
          </a:p>
        </p:txBody>
      </p:sp>
    </p:spTree>
    <p:extLst>
      <p:ext uri="{BB962C8B-B14F-4D97-AF65-F5344CB8AC3E}">
        <p14:creationId xmlns:p14="http://schemas.microsoft.com/office/powerpoint/2010/main" val="13981957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F0F377-DAC7-4565-8BDD-3EC40E99DB86}"/>
              </a:ext>
            </a:extLst>
          </p:cNvPr>
          <p:cNvSpPr>
            <a:spLocks noGrp="1"/>
          </p:cNvSpPr>
          <p:nvPr>
            <p:ph type="body" sz="quarter" idx="12"/>
          </p:nvPr>
        </p:nvSpPr>
        <p:spPr>
          <a:xfrm>
            <a:off x="457202" y="1239838"/>
            <a:ext cx="8228013" cy="2062103"/>
          </a:xfrm>
        </p:spPr>
        <p:txBody>
          <a:bodyPr/>
          <a:lstStyle/>
          <a:p>
            <a:r>
              <a:rPr lang="cs-CZ" b="0" dirty="0"/>
              <a:t>CI/CD</a:t>
            </a:r>
          </a:p>
          <a:p>
            <a:pPr marL="291237" indent="-285750">
              <a:buFont typeface="Arial" panose="020B0604020202020204" pitchFamily="34" charset="0"/>
              <a:buChar char="•"/>
            </a:pPr>
            <a:r>
              <a:rPr lang="cs-CZ" b="0" dirty="0"/>
              <a:t>deployment with traffic split</a:t>
            </a:r>
          </a:p>
          <a:p>
            <a:pPr marL="291237" indent="-285750">
              <a:buFont typeface="Arial" panose="020B0604020202020204" pitchFamily="34" charset="0"/>
              <a:buChar char="•"/>
            </a:pPr>
            <a:r>
              <a:rPr lang="cs-CZ" b="0" dirty="0"/>
              <a:t>Sanity checks</a:t>
            </a:r>
          </a:p>
          <a:p>
            <a:pPr marL="291237" indent="-285750">
              <a:buFont typeface="Arial" panose="020B0604020202020204" pitchFamily="34" charset="0"/>
              <a:buChar char="•"/>
            </a:pPr>
            <a:r>
              <a:rPr lang="cs-CZ" b="0" dirty="0"/>
              <a:t>Automated rollbacks</a:t>
            </a:r>
          </a:p>
          <a:p>
            <a:r>
              <a:rPr lang="cs-CZ" b="0" dirty="0"/>
              <a:t>Serving LLMs</a:t>
            </a:r>
          </a:p>
          <a:p>
            <a:pPr marL="291237" indent="-285750">
              <a:buFont typeface="Arial" panose="020B0604020202020204" pitchFamily="34" charset="0"/>
              <a:buChar char="•"/>
            </a:pPr>
            <a:r>
              <a:rPr lang="cs-CZ" b="0" dirty="0">
                <a:hlinkClick r:id="rId2"/>
              </a:rPr>
              <a:t>VLLM</a:t>
            </a:r>
            <a:r>
              <a:rPr lang="cs-CZ" b="0" dirty="0"/>
              <a:t>, </a:t>
            </a:r>
            <a:r>
              <a:rPr lang="cs-CZ" b="0" dirty="0">
                <a:hlinkClick r:id="rId3"/>
              </a:rPr>
              <a:t>HuggingFace Text Generation Inference</a:t>
            </a:r>
            <a:endParaRPr lang="cs-CZ" b="0" dirty="0"/>
          </a:p>
          <a:p>
            <a:endParaRPr lang="en-US" b="0" dirty="0"/>
          </a:p>
        </p:txBody>
      </p:sp>
      <p:sp>
        <p:nvSpPr>
          <p:cNvPr id="3" name="Title 2">
            <a:extLst>
              <a:ext uri="{FF2B5EF4-FFF2-40B4-BE49-F238E27FC236}">
                <a16:creationId xmlns:a16="http://schemas.microsoft.com/office/drawing/2014/main" id="{3346F7BA-4C3C-49A2-AD94-65E0F4C01D7D}"/>
              </a:ext>
            </a:extLst>
          </p:cNvPr>
          <p:cNvSpPr>
            <a:spLocks noGrp="1"/>
          </p:cNvSpPr>
          <p:nvPr>
            <p:ph type="title"/>
          </p:nvPr>
        </p:nvSpPr>
        <p:spPr/>
        <p:txBody>
          <a:bodyPr/>
          <a:lstStyle/>
          <a:p>
            <a:r>
              <a:rPr lang="cs-CZ" dirty="0"/>
              <a:t>Next Challenges</a:t>
            </a:r>
            <a:endParaRPr lang="en-US" dirty="0"/>
          </a:p>
        </p:txBody>
      </p:sp>
      <p:sp>
        <p:nvSpPr>
          <p:cNvPr id="4" name="Text Placeholder 3">
            <a:extLst>
              <a:ext uri="{FF2B5EF4-FFF2-40B4-BE49-F238E27FC236}">
                <a16:creationId xmlns:a16="http://schemas.microsoft.com/office/drawing/2014/main" id="{85AC76EF-E3F9-4933-9170-543C3327E469}"/>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5C4AF587-7496-49A9-8429-12BCD598F9A8}"/>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E5084506-277A-425D-B4AC-DBE3C1164082}"/>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57</a:t>
            </a:fld>
            <a:endParaRPr lang="en-GB" dirty="0"/>
          </a:p>
        </p:txBody>
      </p:sp>
    </p:spTree>
    <p:extLst>
      <p:ext uri="{BB962C8B-B14F-4D97-AF65-F5344CB8AC3E}">
        <p14:creationId xmlns:p14="http://schemas.microsoft.com/office/powerpoint/2010/main" val="11157799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Thanks for your attention</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58</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369332"/>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Questions?</a:t>
            </a:r>
            <a:endParaRPr lang="en-US" b="0" dirty="0">
              <a:latin typeface="Arial" panose="020B0604020202020204" pitchFamily="34" charset="0"/>
              <a:cs typeface="Arial" panose="020B0604020202020204" pitchFamily="34" charset="0"/>
            </a:endParaRPr>
          </a:p>
        </p:txBody>
      </p:sp>
      <p:pic>
        <p:nvPicPr>
          <p:cNvPr id="3074" name="Picture 2">
            <a:extLst>
              <a:ext uri="{FF2B5EF4-FFF2-40B4-BE49-F238E27FC236}">
                <a16:creationId xmlns:a16="http://schemas.microsoft.com/office/drawing/2014/main" id="{78DA3A7B-A536-47E8-ADCD-7B6C4FD2D5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2697"/>
          <a:stretch/>
        </p:blipFill>
        <p:spPr bwMode="auto">
          <a:xfrm>
            <a:off x="0" y="1097235"/>
            <a:ext cx="4057650" cy="40462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64DD600-C5B7-4380-981A-8DA8DFD630EE}"/>
              </a:ext>
            </a:extLst>
          </p:cNvPr>
          <p:cNvPicPr>
            <a:picLocks noChangeAspect="1"/>
          </p:cNvPicPr>
          <p:nvPr/>
        </p:nvPicPr>
        <p:blipFill>
          <a:blip r:embed="rId3"/>
          <a:stretch>
            <a:fillRect/>
          </a:stretch>
        </p:blipFill>
        <p:spPr>
          <a:xfrm>
            <a:off x="4706552" y="669072"/>
            <a:ext cx="4437448" cy="4474427"/>
          </a:xfrm>
          <a:prstGeom prst="rect">
            <a:avLst/>
          </a:prstGeom>
        </p:spPr>
      </p:pic>
    </p:spTree>
    <p:extLst>
      <p:ext uri="{BB962C8B-B14F-4D97-AF65-F5344CB8AC3E}">
        <p14:creationId xmlns:p14="http://schemas.microsoft.com/office/powerpoint/2010/main" val="2941997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D010BC-C0E0-784F-6543-97728089CABF}"/>
              </a:ext>
            </a:extLst>
          </p:cNvPr>
          <p:cNvSpPr txBox="1"/>
          <p:nvPr/>
        </p:nvSpPr>
        <p:spPr>
          <a:xfrm>
            <a:off x="4492101" y="4270159"/>
            <a:ext cx="0" cy="0"/>
          </a:xfrm>
          <a:prstGeom prst="rect">
            <a:avLst/>
          </a:prstGeom>
          <a:noFill/>
        </p:spPr>
        <p:txBody>
          <a:bodyPr wrap="none" lIns="0" rtlCol="0">
            <a:noAutofit/>
          </a:bodyPr>
          <a:lstStyle/>
          <a:p>
            <a:pPr algn="l"/>
            <a:endParaRPr lang="en-US" sz="1050" dirty="0" err="1">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644D6E45-749D-A596-7146-70C8254C10FB}"/>
              </a:ext>
            </a:extLst>
          </p:cNvPr>
          <p:cNvSpPr>
            <a:spLocks noGrp="1"/>
          </p:cNvSpPr>
          <p:nvPr>
            <p:ph type="ftr" sz="quarter" idx="13"/>
          </p:nvPr>
        </p:nvSpPr>
        <p:spPr/>
        <p:txBody>
          <a:bodyPr/>
          <a:lstStyle/>
          <a:p>
            <a:r>
              <a:rPr lang="en-US"/>
              <a:t>Copyright © 2023 Gen Digital Inc. All rights reserved.</a:t>
            </a:r>
            <a:endParaRPr lang="en-GB" dirty="0"/>
          </a:p>
        </p:txBody>
      </p:sp>
      <p:sp>
        <p:nvSpPr>
          <p:cNvPr id="5" name="Slide Number Placeholder 4">
            <a:extLst>
              <a:ext uri="{FF2B5EF4-FFF2-40B4-BE49-F238E27FC236}">
                <a16:creationId xmlns:a16="http://schemas.microsoft.com/office/drawing/2014/main" id="{E07B9880-F5C4-3EF8-6686-F909A47457C8}"/>
              </a:ext>
            </a:extLst>
          </p:cNvPr>
          <p:cNvSpPr>
            <a:spLocks noGrp="1"/>
          </p:cNvSpPr>
          <p:nvPr>
            <p:ph type="sldNum" sz="quarter" idx="14"/>
          </p:nvPr>
        </p:nvSpPr>
        <p:spPr/>
        <p:txBody>
          <a:bodyPr/>
          <a:lstStyle/>
          <a:p>
            <a:fld id="{81D60167-4931-47E6-BA6A-407CBD079E47}" type="slidenum">
              <a:rPr lang="en-GB" smtClean="0"/>
              <a:pPr/>
              <a:t>59</a:t>
            </a:fld>
            <a:endParaRPr lang="en-GB" dirty="0"/>
          </a:p>
        </p:txBody>
      </p:sp>
    </p:spTree>
    <p:extLst>
      <p:ext uri="{BB962C8B-B14F-4D97-AF65-F5344CB8AC3E}">
        <p14:creationId xmlns:p14="http://schemas.microsoft.com/office/powerpoint/2010/main" val="2637361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250799-910D-4ABC-B6E5-96625EDCDA71}"/>
              </a:ext>
            </a:extLst>
          </p:cNvPr>
          <p:cNvSpPr>
            <a:spLocks noGrp="1"/>
          </p:cNvSpPr>
          <p:nvPr>
            <p:ph type="body" sz="quarter" idx="12"/>
          </p:nvPr>
        </p:nvSpPr>
        <p:spPr>
          <a:xfrm>
            <a:off x="457202" y="1239838"/>
            <a:ext cx="8228013" cy="2062103"/>
          </a:xfrm>
        </p:spPr>
        <p:txBody>
          <a:bodyPr/>
          <a:lstStyle/>
          <a:p>
            <a:pPr lvl="2"/>
            <a:r>
              <a:rPr lang="cs-CZ" dirty="0">
                <a:latin typeface="Arial" panose="020B0604020202020204" pitchFamily="34" charset="0"/>
                <a:cs typeface="Arial" panose="020B0604020202020204" pitchFamily="34" charset="0"/>
              </a:rPr>
              <a:t>Only wrapping model in REST API is sometimes not enough</a:t>
            </a:r>
          </a:p>
          <a:p>
            <a:pPr lvl="2"/>
            <a:r>
              <a:rPr lang="cs-CZ" dirty="0">
                <a:latin typeface="Arial" panose="020B0604020202020204" pitchFamily="34" charset="0"/>
                <a:cs typeface="Arial" panose="020B0604020202020204" pitchFamily="34" charset="0"/>
              </a:rPr>
              <a:t>Storing/versioning models</a:t>
            </a:r>
          </a:p>
          <a:p>
            <a:pPr lvl="2"/>
            <a:r>
              <a:rPr lang="cs-CZ" dirty="0">
                <a:latin typeface="Arial" panose="020B0604020202020204" pitchFamily="34" charset="0"/>
                <a:cs typeface="Arial" panose="020B0604020202020204" pitchFamily="34" charset="0"/>
              </a:rPr>
              <a:t>Monitoring, healthchecks</a:t>
            </a:r>
          </a:p>
          <a:p>
            <a:pPr lvl="2"/>
            <a:r>
              <a:rPr lang="cs-CZ" dirty="0">
                <a:latin typeface="Arial" panose="020B0604020202020204" pitchFamily="34" charset="0"/>
                <a:cs typeface="Arial" panose="020B0604020202020204" pitchFamily="34" charset="0"/>
              </a:rPr>
              <a:t>Update/rollback models, rolling update</a:t>
            </a:r>
          </a:p>
          <a:p>
            <a:pPr lvl="2"/>
            <a:r>
              <a:rPr lang="cs-CZ" dirty="0">
                <a:latin typeface="Arial" panose="020B0604020202020204" pitchFamily="34" charset="0"/>
                <a:cs typeface="Arial" panose="020B0604020202020204" pitchFamily="34" charset="0"/>
              </a:rPr>
              <a:t>Scaling (horizontal, vertical?)</a:t>
            </a:r>
          </a:p>
          <a:p>
            <a:pPr lvl="2"/>
            <a:r>
              <a:rPr lang="cs-CZ" dirty="0">
                <a:latin typeface="Arial" panose="020B0604020202020204" pitchFamily="34" charset="0"/>
                <a:cs typeface="Arial" panose="020B0604020202020204" pitchFamily="34" charset="0"/>
              </a:rPr>
              <a:t>...and much more</a:t>
            </a:r>
          </a:p>
          <a:p>
            <a:endParaRPr lang="en-US" dirty="0"/>
          </a:p>
        </p:txBody>
      </p:sp>
      <p:sp>
        <p:nvSpPr>
          <p:cNvPr id="3" name="Title 2">
            <a:extLst>
              <a:ext uri="{FF2B5EF4-FFF2-40B4-BE49-F238E27FC236}">
                <a16:creationId xmlns:a16="http://schemas.microsoft.com/office/drawing/2014/main" id="{B420202F-6E8F-43F2-BCFD-3E081B020BFE}"/>
              </a:ext>
            </a:extLst>
          </p:cNvPr>
          <p:cNvSpPr>
            <a:spLocks noGrp="1"/>
          </p:cNvSpPr>
          <p:nvPr>
            <p:ph type="title"/>
          </p:nvPr>
        </p:nvSpPr>
        <p:spPr/>
        <p:txBody>
          <a:bodyPr/>
          <a:lstStyle/>
          <a:p>
            <a:r>
              <a:rPr lang="cs-CZ" dirty="0"/>
              <a:t>Requirements</a:t>
            </a:r>
            <a:endParaRPr lang="en-US" dirty="0"/>
          </a:p>
        </p:txBody>
      </p:sp>
      <p:sp>
        <p:nvSpPr>
          <p:cNvPr id="4" name="Text Placeholder 3">
            <a:extLst>
              <a:ext uri="{FF2B5EF4-FFF2-40B4-BE49-F238E27FC236}">
                <a16:creationId xmlns:a16="http://schemas.microsoft.com/office/drawing/2014/main" id="{FD17579E-5C25-4218-A692-7F3BBB886541}"/>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E9EF7822-7749-47C1-A56F-C9D88152D77F}"/>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3F49B0CD-ED2B-4DE0-BF00-88BE3CD4EAA2}"/>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6</a:t>
            </a:fld>
            <a:endParaRPr lang="en-GB" dirty="0"/>
          </a:p>
        </p:txBody>
      </p:sp>
    </p:spTree>
    <p:extLst>
      <p:ext uri="{BB962C8B-B14F-4D97-AF65-F5344CB8AC3E}">
        <p14:creationId xmlns:p14="http://schemas.microsoft.com/office/powerpoint/2010/main" val="3197213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E76FE-0630-4A7B-A2DC-E66643C901CA}"/>
              </a:ext>
            </a:extLst>
          </p:cNvPr>
          <p:cNvSpPr>
            <a:spLocks noGrp="1"/>
          </p:cNvSpPr>
          <p:nvPr>
            <p:ph type="body" sz="quarter" idx="12"/>
          </p:nvPr>
        </p:nvSpPr>
        <p:spPr>
          <a:xfrm>
            <a:off x="457202" y="1239838"/>
            <a:ext cx="8228013" cy="2646878"/>
          </a:xfrm>
        </p:spPr>
        <p:txBody>
          <a:bodyPr/>
          <a:lstStyle/>
          <a:p>
            <a:pPr marL="291237" indent="-285750">
              <a:buFont typeface="Arial" panose="020B0604020202020204" pitchFamily="34" charset="0"/>
              <a:buChar char="•"/>
            </a:pPr>
            <a:r>
              <a:rPr lang="cs-CZ" dirty="0"/>
              <a:t>Already lots of code in julia</a:t>
            </a:r>
          </a:p>
          <a:p>
            <a:pPr marL="291237" indent="-285750">
              <a:buFont typeface="Arial" panose="020B0604020202020204" pitchFamily="34" charset="0"/>
              <a:buChar char="•"/>
            </a:pPr>
            <a:r>
              <a:rPr lang="cs-CZ" dirty="0"/>
              <a:t>Need to quickly deliver</a:t>
            </a:r>
          </a:p>
          <a:p>
            <a:pPr marL="291237" indent="-285750">
              <a:buFont typeface="Arial" panose="020B0604020202020204" pitchFamily="34" charset="0"/>
              <a:buChar char="•"/>
            </a:pPr>
            <a:r>
              <a:rPr lang="cs-CZ" dirty="0"/>
              <a:t>Everything custom</a:t>
            </a:r>
          </a:p>
          <a:p>
            <a:pPr marL="481837" lvl="2" indent="-285750">
              <a:buFont typeface="Arial" panose="020B0604020202020204" pitchFamily="34" charset="0"/>
              <a:buChar char="•"/>
            </a:pPr>
            <a:r>
              <a:rPr lang="cs-CZ" dirty="0"/>
              <a:t>update of new model versions from mlflow</a:t>
            </a:r>
          </a:p>
          <a:p>
            <a:pPr marL="481837" lvl="2" indent="-285750">
              <a:buFont typeface="Arial" panose="020B0604020202020204" pitchFamily="34" charset="0"/>
              <a:buChar char="•"/>
            </a:pPr>
            <a:r>
              <a:rPr lang="cs-CZ" dirty="0"/>
              <a:t>Multi-threaded server and healthchecks</a:t>
            </a:r>
          </a:p>
          <a:p>
            <a:pPr marL="481837" lvl="2" indent="-285750">
              <a:buFont typeface="Arial" panose="020B0604020202020204" pitchFamily="34" charset="0"/>
              <a:buChar char="•"/>
            </a:pPr>
            <a:r>
              <a:rPr lang="cs-CZ" dirty="0"/>
              <a:t>Tuning the probes for k8s because of long startup times</a:t>
            </a:r>
          </a:p>
          <a:p>
            <a:pPr marL="481837" lvl="2" indent="-285750">
              <a:buFont typeface="Arial" panose="020B0604020202020204" pitchFamily="34" charset="0"/>
              <a:buChar char="•"/>
            </a:pPr>
            <a:r>
              <a:rPr lang="cs-CZ" dirty="0"/>
              <a:t>Private packages, self-hosted package registry</a:t>
            </a:r>
          </a:p>
          <a:p>
            <a:pPr marL="481837" lvl="2" indent="-285750">
              <a:buFont typeface="Arial" panose="020B0604020202020204" pitchFamily="34" charset="0"/>
              <a:buChar char="•"/>
            </a:pPr>
            <a:r>
              <a:rPr lang="cs-CZ" dirty="0"/>
              <a:t>...and much more</a:t>
            </a:r>
          </a:p>
          <a:p>
            <a:pPr marL="291237"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A1D7207A-9C99-405F-A76B-D8633177FD68}"/>
              </a:ext>
            </a:extLst>
          </p:cNvPr>
          <p:cNvSpPr>
            <a:spLocks noGrp="1"/>
          </p:cNvSpPr>
          <p:nvPr>
            <p:ph type="title"/>
          </p:nvPr>
        </p:nvSpPr>
        <p:spPr/>
        <p:txBody>
          <a:bodyPr/>
          <a:lstStyle/>
          <a:p>
            <a:r>
              <a:rPr lang="cs-CZ" dirty="0"/>
              <a:t>Julia - 2020</a:t>
            </a:r>
            <a:endParaRPr lang="en-US" dirty="0"/>
          </a:p>
        </p:txBody>
      </p:sp>
      <p:sp>
        <p:nvSpPr>
          <p:cNvPr id="4" name="Text Placeholder 3">
            <a:extLst>
              <a:ext uri="{FF2B5EF4-FFF2-40B4-BE49-F238E27FC236}">
                <a16:creationId xmlns:a16="http://schemas.microsoft.com/office/drawing/2014/main" id="{6AA7DAE0-45CF-4C87-B7C0-7E747CCEFD21}"/>
              </a:ext>
            </a:extLst>
          </p:cNvPr>
          <p:cNvSpPr>
            <a:spLocks noGrp="1"/>
          </p:cNvSpPr>
          <p:nvPr>
            <p:ph type="body" idx="1"/>
          </p:nvPr>
        </p:nvSpPr>
        <p:spPr>
          <a:xfrm>
            <a:off x="457201" y="713189"/>
            <a:ext cx="8227928" cy="369332"/>
          </a:xfrm>
        </p:spPr>
        <p:txBody>
          <a:bodyPr/>
          <a:lstStyle/>
          <a:p>
            <a:r>
              <a:rPr lang="en-US" dirty="0"/>
              <a:t>Looks like Python, feels like Lisp, runs like C/Fortran</a:t>
            </a:r>
          </a:p>
        </p:txBody>
      </p:sp>
      <p:sp>
        <p:nvSpPr>
          <p:cNvPr id="5" name="Footer Placeholder 4">
            <a:extLst>
              <a:ext uri="{FF2B5EF4-FFF2-40B4-BE49-F238E27FC236}">
                <a16:creationId xmlns:a16="http://schemas.microsoft.com/office/drawing/2014/main" id="{3384638F-3489-4CED-AB81-994B4A98072A}"/>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84BC6B24-93E0-41CC-9C94-A74D2D029B89}"/>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7</a:t>
            </a:fld>
            <a:endParaRPr lang="en-GB" dirty="0"/>
          </a:p>
        </p:txBody>
      </p:sp>
    </p:spTree>
    <p:extLst>
      <p:ext uri="{BB962C8B-B14F-4D97-AF65-F5344CB8AC3E}">
        <p14:creationId xmlns:p14="http://schemas.microsoft.com/office/powerpoint/2010/main" val="1247508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E0B0CC4-17C8-4E15-8EB9-7BA73C8B4FF8}"/>
              </a:ext>
            </a:extLst>
          </p:cNvPr>
          <p:cNvSpPr>
            <a:spLocks noGrp="1"/>
          </p:cNvSpPr>
          <p:nvPr>
            <p:ph type="body" sz="quarter" idx="12"/>
          </p:nvPr>
        </p:nvSpPr>
        <p:spPr>
          <a:xfrm>
            <a:off x="457202" y="1239838"/>
            <a:ext cx="8228013" cy="1184940"/>
          </a:xfrm>
        </p:spPr>
        <p:txBody>
          <a:bodyPr/>
          <a:lstStyle/>
          <a:p>
            <a:r>
              <a:rPr lang="cs-CZ" b="0" dirty="0"/>
              <a:t>Don‘t do it unless you have enough competent people</a:t>
            </a:r>
          </a:p>
          <a:p>
            <a:r>
              <a:rPr lang="cs-CZ" b="0" dirty="0"/>
              <a:t>Has improved since then</a:t>
            </a:r>
          </a:p>
          <a:p>
            <a:r>
              <a:rPr lang="cs-CZ" b="0" dirty="0"/>
              <a:t>Still lots of headaches and immaturities, lack of integrations</a:t>
            </a:r>
          </a:p>
          <a:p>
            <a:r>
              <a:rPr lang="cs-CZ" b="0" dirty="0"/>
              <a:t>Gladly share mote details, just ask me</a:t>
            </a:r>
          </a:p>
        </p:txBody>
      </p:sp>
      <p:sp>
        <p:nvSpPr>
          <p:cNvPr id="3" name="Title 2">
            <a:extLst>
              <a:ext uri="{FF2B5EF4-FFF2-40B4-BE49-F238E27FC236}">
                <a16:creationId xmlns:a16="http://schemas.microsoft.com/office/drawing/2014/main" id="{C1D77D8F-0E19-4D80-BDFC-D0CC67467BCC}"/>
              </a:ext>
            </a:extLst>
          </p:cNvPr>
          <p:cNvSpPr>
            <a:spLocks noGrp="1"/>
          </p:cNvSpPr>
          <p:nvPr>
            <p:ph type="title"/>
          </p:nvPr>
        </p:nvSpPr>
        <p:spPr/>
        <p:txBody>
          <a:bodyPr/>
          <a:lstStyle/>
          <a:p>
            <a:r>
              <a:rPr lang="cs-CZ" dirty="0"/>
              <a:t>Julia</a:t>
            </a:r>
            <a:endParaRPr lang="en-US" dirty="0"/>
          </a:p>
        </p:txBody>
      </p:sp>
      <p:sp>
        <p:nvSpPr>
          <p:cNvPr id="4" name="Text Placeholder 3">
            <a:extLst>
              <a:ext uri="{FF2B5EF4-FFF2-40B4-BE49-F238E27FC236}">
                <a16:creationId xmlns:a16="http://schemas.microsoft.com/office/drawing/2014/main" id="{5D3B42D1-7E11-4F09-A278-EEC54BDDCBC0}"/>
              </a:ext>
            </a:extLst>
          </p:cNvPr>
          <p:cNvSpPr>
            <a:spLocks noGrp="1"/>
          </p:cNvSpPr>
          <p:nvPr>
            <p:ph type="body" idx="1"/>
          </p:nvPr>
        </p:nvSpPr>
        <p:spPr/>
        <p:txBody>
          <a:bodyPr/>
          <a:lstStyle/>
          <a:p>
            <a:r>
              <a:rPr lang="cs-CZ" dirty="0"/>
              <a:t>Conclusion</a:t>
            </a:r>
            <a:endParaRPr lang="en-US" dirty="0"/>
          </a:p>
        </p:txBody>
      </p:sp>
      <p:sp>
        <p:nvSpPr>
          <p:cNvPr id="5" name="Footer Placeholder 4">
            <a:extLst>
              <a:ext uri="{FF2B5EF4-FFF2-40B4-BE49-F238E27FC236}">
                <a16:creationId xmlns:a16="http://schemas.microsoft.com/office/drawing/2014/main" id="{97C264AA-3732-419A-8133-2F9DDB59F095}"/>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1DA895FD-B0B6-492C-8FCA-113BD3EB98B7}"/>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8</a:t>
            </a:fld>
            <a:endParaRPr lang="en-GB" dirty="0"/>
          </a:p>
        </p:txBody>
      </p:sp>
    </p:spTree>
    <p:extLst>
      <p:ext uri="{BB962C8B-B14F-4D97-AF65-F5344CB8AC3E}">
        <p14:creationId xmlns:p14="http://schemas.microsoft.com/office/powerpoint/2010/main" val="292740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KServe</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dirty="0">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9</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993975"/>
            <a:ext cx="7658098" cy="1785104"/>
          </a:xfrm>
        </p:spPr>
        <p:txBody>
          <a:bodyPr/>
          <a:lstStyle/>
          <a:p>
            <a:pPr lvl="2"/>
            <a:r>
              <a:rPr lang="cs-CZ" dirty="0">
                <a:latin typeface="Arial" panose="020B0604020202020204" pitchFamily="34" charset="0"/>
                <a:cs typeface="Arial" panose="020B0604020202020204" pitchFamily="34" charset="0"/>
                <a:hlinkClick r:id="rId3"/>
              </a:rPr>
              <a:t>https://github.com/kserve/kserve</a:t>
            </a:r>
            <a:r>
              <a:rPr lang="cs-CZ" dirty="0">
                <a:latin typeface="Arial" panose="020B0604020202020204" pitchFamily="34" charset="0"/>
                <a:cs typeface="Arial" panose="020B0604020202020204" pitchFamily="34" charset="0"/>
              </a:rPr>
              <a:t> </a:t>
            </a:r>
          </a:p>
          <a:p>
            <a:pPr lvl="2"/>
            <a:r>
              <a:rPr lang="cs-CZ" dirty="0">
                <a:latin typeface="Arial" panose="020B0604020202020204" pitchFamily="34" charset="0"/>
                <a:cs typeface="Arial" panose="020B0604020202020204" pitchFamily="34" charset="0"/>
              </a:rPr>
              <a:t>Standardized ML Inference platform on Kubernetes</a:t>
            </a:r>
          </a:p>
          <a:p>
            <a:pPr lvl="2"/>
            <a:r>
              <a:rPr lang="cs-CZ" dirty="0">
                <a:latin typeface="Arial" panose="020B0604020202020204" pitchFamily="34" charset="0"/>
                <a:cs typeface="Arial" panose="020B0604020202020204" pitchFamily="34" charset="0"/>
              </a:rPr>
              <a:t>Specification for the API Endpoints and request, response format</a:t>
            </a:r>
          </a:p>
          <a:p>
            <a:pPr lvl="2"/>
            <a:r>
              <a:rPr lang="cs-CZ" dirty="0">
                <a:latin typeface="Arial" panose="020B0604020202020204" pitchFamily="34" charset="0"/>
                <a:cs typeface="Arial" panose="020B0604020202020204" pitchFamily="34" charset="0"/>
              </a:rPr>
              <a:t>Formerly KFServing</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1026" name="Picture 2" descr="KServe">
            <a:extLst>
              <a:ext uri="{FF2B5EF4-FFF2-40B4-BE49-F238E27FC236}">
                <a16:creationId xmlns:a16="http://schemas.microsoft.com/office/drawing/2014/main" id="{7A1D832A-AB7E-4949-B456-B9497CA9A0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8931" y="2287993"/>
            <a:ext cx="5206807" cy="2628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874469"/>
      </p:ext>
    </p:extLst>
  </p:cSld>
  <p:clrMapOvr>
    <a:masterClrMapping/>
  </p:clrMapOvr>
</p:sld>
</file>

<file path=ppt/theme/theme1.xml><?xml version="1.0" encoding="utf-8"?>
<a:theme xmlns:a="http://schemas.openxmlformats.org/drawingml/2006/main" name="Office Theme">
  <a:themeElements>
    <a:clrScheme name="Custom 48">
      <a:dk1>
        <a:srgbClr val="000000"/>
      </a:dk1>
      <a:lt1>
        <a:srgbClr val="FFFFFF"/>
      </a:lt1>
      <a:dk2>
        <a:srgbClr val="E3E3E3"/>
      </a:dk2>
      <a:lt2>
        <a:srgbClr val="242E38"/>
      </a:lt2>
      <a:accent1>
        <a:srgbClr val="0400F5"/>
      </a:accent1>
      <a:accent2>
        <a:srgbClr val="7D49F2"/>
      </a:accent2>
      <a:accent3>
        <a:srgbClr val="49C2C1"/>
      </a:accent3>
      <a:accent4>
        <a:srgbClr val="C3ABFD"/>
      </a:accent4>
      <a:accent5>
        <a:srgbClr val="A3E0E0"/>
      </a:accent5>
      <a:accent6>
        <a:srgbClr val="92969B"/>
      </a:accent6>
      <a:hlink>
        <a:srgbClr val="5C6169"/>
      </a:hlink>
      <a:folHlink>
        <a:srgbClr val="C9CBC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z="1050" dirty="0" err="1">
            <a:solidFill>
              <a:schemeClr val="bg1"/>
            </a:solidFill>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tlCol="0">
        <a:noAutofit/>
      </a:bodyPr>
      <a:lstStyle>
        <a:defPPr marL="200025" indent="-200025" algn="l">
          <a:spcAft>
            <a:spcPts val="600"/>
          </a:spcAft>
          <a:buClr>
            <a:schemeClr val="accent1"/>
          </a:buClr>
          <a:buSzPct val="70000"/>
          <a:buFont typeface="Arial" panose="020B0604020202020204" pitchFamily="34" charset="0"/>
          <a:buChar char="●"/>
          <a:defRPr sz="1400" dirty="0" err="1" smtClean="0">
            <a:latin typeface="+mj-lt"/>
            <a:cs typeface="Arial" panose="020B0604020202020204" pitchFamily="34" charset="0"/>
          </a:defRPr>
        </a:defPPr>
      </a:lstStyle>
    </a:txDef>
  </a:objectDefaults>
  <a:extraClrSchemeLst/>
  <a:custClrLst>
    <a:custClr name="Custom Color 1">
      <a:srgbClr val="7C8CFB"/>
    </a:custClr>
    <a:custClr name="Custom Color 2">
      <a:srgbClr val="AAB4FC"/>
    </a:custClr>
    <a:custClr name="Custom Color 3">
      <a:srgbClr val="D1D7FE"/>
    </a:custClr>
    <a:custClr name="Custom Color 4">
      <a:srgbClr val="A37EFC"/>
    </a:custClr>
    <a:custClr name="Custom Color 5">
      <a:srgbClr val="C3ABFD"/>
    </a:custClr>
    <a:custClr name="Custom Color 6">
      <a:srgbClr val="DFD2FE"/>
    </a:custClr>
    <a:custClr name="Custom Color 7">
      <a:srgbClr val="A4E0E0"/>
    </a:custClr>
    <a:custClr name="Custom Color 8">
      <a:srgbClr val="D1F0EF"/>
    </a:custClr>
    <a:custClr name="Custom Color 9">
      <a:srgbClr val="5C626A"/>
    </a:custClr>
    <a:custClr name="Custom Color 10">
      <a:srgbClr val="92969B"/>
    </a:custClr>
  </a:custClrLst>
  <a:extLst>
    <a:ext uri="{05A4C25C-085E-4340-85A3-A5531E510DB2}">
      <thm15:themeFamily xmlns:thm15="http://schemas.microsoft.com/office/thememl/2012/main" name="Office Theme" id="{9D0526BB-897C-45E1-AAB2-AB45A9CAD259}" vid="{C9C5E46E-66D3-4CDE-8001-23FC3F10D1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E33A044414A154FBBDA008D4A127986" ma:contentTypeVersion="18" ma:contentTypeDescription="Create a new document." ma:contentTypeScope="" ma:versionID="fd1d27169fe9b293297bf029b7b57490">
  <xsd:schema xmlns:xsd="http://www.w3.org/2001/XMLSchema" xmlns:xs="http://www.w3.org/2001/XMLSchema" xmlns:p="http://schemas.microsoft.com/office/2006/metadata/properties" xmlns:ns2="13fb4f6b-1709-47b0-9a20-ab3733b30018" xmlns:ns3="32b02bd2-e268-497e-bbd7-981905d72401" targetNamespace="http://schemas.microsoft.com/office/2006/metadata/properties" ma:root="true" ma:fieldsID="bfd2a4203b6d9e2a3b9f44791cd04046" ns2:_="" ns3:_="">
    <xsd:import namespace="13fb4f6b-1709-47b0-9a20-ab3733b30018"/>
    <xsd:import namespace="32b02bd2-e268-497e-bbd7-981905d7240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OCR"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fb4f6b-1709-47b0-9a20-ab3733b300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096565d6-8aa4-427f-960c-03bbaac84b1d"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2b02bd2-e268-497e-bbd7-981905d7240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0984f0-fa8e-47dd-a358-a857fb5b6c55}" ma:internalName="TaxCatchAll" ma:showField="CatchAllData" ma:web="32b02bd2-e268-497e-bbd7-981905d7240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634384-F45D-4104-9E79-01E15EE37FE9}">
  <ds:schemaRefs>
    <ds:schemaRef ds:uri="http://schemas.microsoft.com/sharepoint/v3/contenttype/forms"/>
  </ds:schemaRefs>
</ds:datastoreItem>
</file>

<file path=customXml/itemProps2.xml><?xml version="1.0" encoding="utf-8"?>
<ds:datastoreItem xmlns:ds="http://schemas.openxmlformats.org/officeDocument/2006/customXml" ds:itemID="{03DA76E5-8228-46B7-96FD-5FF8CF32D5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fb4f6b-1709-47b0-9a20-ab3733b30018"/>
    <ds:schemaRef ds:uri="32b02bd2-e268-497e-bbd7-981905d724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8538</TotalTime>
  <Words>2721</Words>
  <Application>Microsoft Office PowerPoint</Application>
  <PresentationFormat>On-screen Show (16:9)</PresentationFormat>
  <Paragraphs>467</Paragraphs>
  <Slides>59</Slides>
  <Notes>23</Notes>
  <HiddenSlides>12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System Font Regular</vt:lpstr>
      <vt:lpstr>Arial</vt:lpstr>
      <vt:lpstr>Calibri</vt:lpstr>
      <vt:lpstr>Courier New</vt:lpstr>
      <vt:lpstr>Office Theme</vt:lpstr>
      <vt:lpstr>How to actually serve your ML models</vt:lpstr>
      <vt:lpstr>About me</vt:lpstr>
      <vt:lpstr>Agenda</vt:lpstr>
      <vt:lpstr>Slides</vt:lpstr>
      <vt:lpstr>Motivation</vt:lpstr>
      <vt:lpstr>Requirements</vt:lpstr>
      <vt:lpstr>Julia - 2020</vt:lpstr>
      <vt:lpstr>Julia</vt:lpstr>
      <vt:lpstr>KServe</vt:lpstr>
      <vt:lpstr>Python+Tensorflow</vt:lpstr>
      <vt:lpstr>Naive solution</vt:lpstr>
      <vt:lpstr>TensorFlow Serving</vt:lpstr>
      <vt:lpstr>TensorFlow Serving</vt:lpstr>
      <vt:lpstr>TensorFlow Serving</vt:lpstr>
      <vt:lpstr>Triton</vt:lpstr>
      <vt:lpstr>Triton</vt:lpstr>
      <vt:lpstr>Triton - Available versions </vt:lpstr>
      <vt:lpstr>Triton – python backend </vt:lpstr>
      <vt:lpstr>Triton – running into errors </vt:lpstr>
      <vt:lpstr>TorchServe</vt:lpstr>
      <vt:lpstr>TorchServe</vt:lpstr>
      <vt:lpstr>TorchServe</vt:lpstr>
      <vt:lpstr>TorchServe – Model Archiver</vt:lpstr>
      <vt:lpstr>TorchServe – configuration</vt:lpstr>
      <vt:lpstr>TorchServe – model management</vt:lpstr>
      <vt:lpstr>TorchServe – custom handler</vt:lpstr>
      <vt:lpstr>TorchServe - handler</vt:lpstr>
      <vt:lpstr>TorchServe - handler</vt:lpstr>
      <vt:lpstr>Inference in Vertex AI</vt:lpstr>
      <vt:lpstr>Vertex AI – model registration</vt:lpstr>
      <vt:lpstr>Docker image</vt:lpstr>
      <vt:lpstr>Vertex AI – model registration</vt:lpstr>
      <vt:lpstr>Vertex AI – model registration</vt:lpstr>
      <vt:lpstr>Vertex AI – model registration</vt:lpstr>
      <vt:lpstr>Vertex AI – model registration</vt:lpstr>
      <vt:lpstr>Vertex AI – deployment</vt:lpstr>
      <vt:lpstr>Vertex AI – deployment</vt:lpstr>
      <vt:lpstr>Vertex AI – model registration</vt:lpstr>
      <vt:lpstr>PowerPoint Presentation</vt:lpstr>
      <vt:lpstr>PowerPoint Presentation</vt:lpstr>
      <vt:lpstr>Vertex AI Endpoint</vt:lpstr>
      <vt:lpstr>Stress test</vt:lpstr>
      <vt:lpstr>Stress test</vt:lpstr>
      <vt:lpstr>Small language models</vt:lpstr>
      <vt:lpstr>Transformers, fastapi</vt:lpstr>
      <vt:lpstr>Running it in docker</vt:lpstr>
      <vt:lpstr>Fastapi – next steps</vt:lpstr>
      <vt:lpstr>Stress test, vegeta, GPU vs CPU, tuning # cores</vt:lpstr>
      <vt:lpstr>Metrics during the load test</vt:lpstr>
      <vt:lpstr>GPU utilization, autoscaling</vt:lpstr>
      <vt:lpstr>Memory usage over the max?</vt:lpstr>
      <vt:lpstr>Memory usage over the max?</vt:lpstr>
      <vt:lpstr>Debugging inside  the deployed model</vt:lpstr>
      <vt:lpstr>Reverse shell - python</vt:lpstr>
      <vt:lpstr>Reverse shell - shell</vt:lpstr>
      <vt:lpstr>Summary</vt:lpstr>
      <vt:lpstr>Next Challenges</vt:lpstr>
      <vt:lpstr>Thanks for your attention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Bailey</dc:creator>
  <cp:lastModifiedBy>Matěj Račinský</cp:lastModifiedBy>
  <cp:revision>57</cp:revision>
  <dcterms:created xsi:type="dcterms:W3CDTF">2022-08-22T17:02:02Z</dcterms:created>
  <dcterms:modified xsi:type="dcterms:W3CDTF">2023-09-13T14:24:46Z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2022-08-19T00:00:00Z</vt:filetime>
  </property>
  <property fmtid="{D5CDD505-2E9C-101B-9397-08002B2CF9AE}" pid="3" name="Creator">
    <vt:lpwstr>Adobe InDesign 17.3 (Macintosh)</vt:lpwstr>
  </property>
  <property fmtid="{D5CDD505-2E9C-101B-9397-08002B2CF9AE}" pid="4" name="LastSaved">
    <vt:filetime>2022-08-22T00:00:00Z</vt:filetime>
  </property>
</Properties>
</file>